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08900" cy="10833100"/>
  <p:notesSz cx="7708900" cy="10833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167" y="3358261"/>
            <a:ext cx="6552565" cy="2274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56335" y="6066536"/>
            <a:ext cx="539623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5445" y="2491613"/>
            <a:ext cx="3353371" cy="714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70083" y="2491613"/>
            <a:ext cx="3353371" cy="714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445" y="433324"/>
            <a:ext cx="6938010" cy="1733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445" y="2491613"/>
            <a:ext cx="6938010" cy="714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21026" y="10074783"/>
            <a:ext cx="2466848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5445" y="10074783"/>
            <a:ext cx="1773047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50408" y="10074783"/>
            <a:ext cx="1773047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90580" y="171525"/>
            <a:ext cx="7318375" cy="10491470"/>
          </a:xfrm>
          <a:custGeom>
            <a:avLst/>
            <a:gdLst/>
            <a:ahLst/>
            <a:cxnLst/>
            <a:rect l="l" t="t" r="r" b="b"/>
            <a:pathLst>
              <a:path w="7318375" h="10491470">
                <a:moveTo>
                  <a:pt x="7318210" y="0"/>
                </a:moveTo>
                <a:lnTo>
                  <a:pt x="0" y="0"/>
                </a:lnTo>
                <a:lnTo>
                  <a:pt x="0" y="10491343"/>
                </a:lnTo>
                <a:lnTo>
                  <a:pt x="7318210" y="10491343"/>
                </a:lnTo>
                <a:lnTo>
                  <a:pt x="7318210" y="0"/>
                </a:lnTo>
                <a:close/>
              </a:path>
            </a:pathLst>
          </a:custGeom>
          <a:solidFill>
            <a:srgbClr val="07080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708900" cy="5350510"/>
            <a:chOff x="0" y="0"/>
            <a:chExt cx="7708900" cy="53505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08392" cy="53500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13832" cy="4800599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19" y="9049511"/>
            <a:ext cx="1194816" cy="13776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96857" y="2498750"/>
            <a:ext cx="183286" cy="21727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45777" y="2498750"/>
            <a:ext cx="132765" cy="21727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6117" y="2498750"/>
            <a:ext cx="183286" cy="21727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675037" y="2494470"/>
            <a:ext cx="1179830" cy="226060"/>
            <a:chOff x="3675037" y="2494470"/>
            <a:chExt cx="1179830" cy="22606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5037" y="2498750"/>
              <a:ext cx="296176" cy="22155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3649" y="2494470"/>
              <a:ext cx="187883" cy="22155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226217" y="2498750"/>
              <a:ext cx="258445" cy="217804"/>
            </a:xfrm>
            <a:custGeom>
              <a:avLst/>
              <a:gdLst/>
              <a:ahLst/>
              <a:cxnLst/>
              <a:rect l="l" t="t" r="r" b="b"/>
              <a:pathLst>
                <a:path w="258445" h="217805">
                  <a:moveTo>
                    <a:pt x="258229" y="0"/>
                  </a:moveTo>
                  <a:lnTo>
                    <a:pt x="225209" y="0"/>
                  </a:lnTo>
                  <a:lnTo>
                    <a:pt x="228511" y="24765"/>
                  </a:lnTo>
                  <a:lnTo>
                    <a:pt x="228511" y="190855"/>
                  </a:lnTo>
                  <a:lnTo>
                    <a:pt x="145643" y="190855"/>
                  </a:lnTo>
                  <a:lnTo>
                    <a:pt x="145643" y="0"/>
                  </a:lnTo>
                  <a:lnTo>
                    <a:pt x="112623" y="0"/>
                  </a:lnTo>
                  <a:lnTo>
                    <a:pt x="115912" y="24765"/>
                  </a:lnTo>
                  <a:lnTo>
                    <a:pt x="115912" y="190855"/>
                  </a:lnTo>
                  <a:lnTo>
                    <a:pt x="33020" y="190855"/>
                  </a:lnTo>
                  <a:lnTo>
                    <a:pt x="33020" y="0"/>
                  </a:lnTo>
                  <a:lnTo>
                    <a:pt x="0" y="0"/>
                  </a:lnTo>
                  <a:lnTo>
                    <a:pt x="3314" y="24765"/>
                  </a:lnTo>
                  <a:lnTo>
                    <a:pt x="3314" y="217271"/>
                  </a:lnTo>
                  <a:lnTo>
                    <a:pt x="258229" y="217271"/>
                  </a:lnTo>
                  <a:lnTo>
                    <a:pt x="258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5459" y="2494470"/>
              <a:ext cx="187883" cy="22155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8027" y="2498750"/>
              <a:ext cx="116573" cy="217271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3127" y="2498750"/>
            <a:ext cx="231140" cy="217271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2967469" y="2831490"/>
            <a:ext cx="201930" cy="270510"/>
          </a:xfrm>
          <a:custGeom>
            <a:avLst/>
            <a:gdLst/>
            <a:ahLst/>
            <a:cxnLst/>
            <a:rect l="l" t="t" r="r" b="b"/>
            <a:pathLst>
              <a:path w="201930" h="270510">
                <a:moveTo>
                  <a:pt x="201104" y="190855"/>
                </a:moveTo>
                <a:lnTo>
                  <a:pt x="685" y="190855"/>
                </a:lnTo>
                <a:lnTo>
                  <a:pt x="0" y="270090"/>
                </a:lnTo>
                <a:lnTo>
                  <a:pt x="30073" y="270090"/>
                </a:lnTo>
                <a:lnTo>
                  <a:pt x="30391" y="217271"/>
                </a:lnTo>
                <a:lnTo>
                  <a:pt x="201320" y="217271"/>
                </a:lnTo>
                <a:lnTo>
                  <a:pt x="201104" y="190855"/>
                </a:lnTo>
                <a:close/>
              </a:path>
              <a:path w="201930" h="270510">
                <a:moveTo>
                  <a:pt x="201320" y="217271"/>
                </a:moveTo>
                <a:lnTo>
                  <a:pt x="171399" y="217271"/>
                </a:lnTo>
                <a:lnTo>
                  <a:pt x="171716" y="270090"/>
                </a:lnTo>
                <a:lnTo>
                  <a:pt x="201752" y="270090"/>
                </a:lnTo>
                <a:lnTo>
                  <a:pt x="201320" y="217271"/>
                </a:lnTo>
                <a:close/>
              </a:path>
              <a:path w="201930" h="270510">
                <a:moveTo>
                  <a:pt x="176339" y="0"/>
                </a:moveTo>
                <a:lnTo>
                  <a:pt x="42608" y="0"/>
                </a:lnTo>
                <a:lnTo>
                  <a:pt x="46901" y="30378"/>
                </a:lnTo>
                <a:lnTo>
                  <a:pt x="46253" y="74422"/>
                </a:lnTo>
                <a:lnTo>
                  <a:pt x="43704" y="113722"/>
                </a:lnTo>
                <a:lnTo>
                  <a:pt x="33890" y="161823"/>
                </a:lnTo>
                <a:lnTo>
                  <a:pt x="21475" y="190855"/>
                </a:lnTo>
                <a:lnTo>
                  <a:pt x="54495" y="190855"/>
                </a:lnTo>
                <a:lnTo>
                  <a:pt x="60379" y="176692"/>
                </a:lnTo>
                <a:lnTo>
                  <a:pt x="65166" y="162056"/>
                </a:lnTo>
                <a:lnTo>
                  <a:pt x="65243" y="161823"/>
                </a:lnTo>
                <a:lnTo>
                  <a:pt x="68938" y="146923"/>
                </a:lnTo>
                <a:lnTo>
                  <a:pt x="69043" y="146496"/>
                </a:lnTo>
                <a:lnTo>
                  <a:pt x="75022" y="95515"/>
                </a:lnTo>
                <a:lnTo>
                  <a:pt x="76288" y="52171"/>
                </a:lnTo>
                <a:lnTo>
                  <a:pt x="76288" y="26416"/>
                </a:lnTo>
                <a:lnTo>
                  <a:pt x="176339" y="26416"/>
                </a:lnTo>
                <a:lnTo>
                  <a:pt x="176339" y="0"/>
                </a:lnTo>
                <a:close/>
              </a:path>
              <a:path w="201930" h="270510">
                <a:moveTo>
                  <a:pt x="176339" y="26416"/>
                </a:moveTo>
                <a:lnTo>
                  <a:pt x="146634" y="26416"/>
                </a:lnTo>
                <a:lnTo>
                  <a:pt x="146634" y="190855"/>
                </a:lnTo>
                <a:lnTo>
                  <a:pt x="176339" y="190855"/>
                </a:lnTo>
                <a:lnTo>
                  <a:pt x="176339" y="26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15297" y="2831490"/>
            <a:ext cx="116573" cy="217271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3380397" y="2829839"/>
            <a:ext cx="639445" cy="223520"/>
            <a:chOff x="3380397" y="2829839"/>
            <a:chExt cx="639445" cy="223520"/>
          </a:xfrm>
        </p:grpSpPr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0397" y="2829839"/>
              <a:ext cx="344893" cy="22320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761397" y="2831490"/>
              <a:ext cx="258445" cy="217804"/>
            </a:xfrm>
            <a:custGeom>
              <a:avLst/>
              <a:gdLst/>
              <a:ahLst/>
              <a:cxnLst/>
              <a:rect l="l" t="t" r="r" b="b"/>
              <a:pathLst>
                <a:path w="258445" h="217805">
                  <a:moveTo>
                    <a:pt x="258229" y="0"/>
                  </a:moveTo>
                  <a:lnTo>
                    <a:pt x="225209" y="0"/>
                  </a:lnTo>
                  <a:lnTo>
                    <a:pt x="228511" y="24765"/>
                  </a:lnTo>
                  <a:lnTo>
                    <a:pt x="228511" y="190855"/>
                  </a:lnTo>
                  <a:lnTo>
                    <a:pt x="145643" y="190855"/>
                  </a:lnTo>
                  <a:lnTo>
                    <a:pt x="145643" y="0"/>
                  </a:lnTo>
                  <a:lnTo>
                    <a:pt x="112623" y="0"/>
                  </a:lnTo>
                  <a:lnTo>
                    <a:pt x="115912" y="24765"/>
                  </a:lnTo>
                  <a:lnTo>
                    <a:pt x="115912" y="190855"/>
                  </a:lnTo>
                  <a:lnTo>
                    <a:pt x="33020" y="190855"/>
                  </a:lnTo>
                  <a:lnTo>
                    <a:pt x="33020" y="0"/>
                  </a:lnTo>
                  <a:lnTo>
                    <a:pt x="0" y="0"/>
                  </a:lnTo>
                  <a:lnTo>
                    <a:pt x="3314" y="24765"/>
                  </a:lnTo>
                  <a:lnTo>
                    <a:pt x="3314" y="217271"/>
                  </a:lnTo>
                  <a:lnTo>
                    <a:pt x="258229" y="217271"/>
                  </a:lnTo>
                  <a:lnTo>
                    <a:pt x="258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85247" y="2831490"/>
            <a:ext cx="116573" cy="217271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50347" y="2827185"/>
            <a:ext cx="156197" cy="22157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33556" y="2831490"/>
            <a:ext cx="183286" cy="21727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71377" y="2827527"/>
            <a:ext cx="247002" cy="225513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66017" y="2831490"/>
            <a:ext cx="183286" cy="217271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97436" y="2827527"/>
            <a:ext cx="194487" cy="225513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5638456" y="2831490"/>
            <a:ext cx="258445" cy="217804"/>
          </a:xfrm>
          <a:custGeom>
            <a:avLst/>
            <a:gdLst/>
            <a:ahLst/>
            <a:cxnLst/>
            <a:rect l="l" t="t" r="r" b="b"/>
            <a:pathLst>
              <a:path w="258445" h="217805">
                <a:moveTo>
                  <a:pt x="258229" y="0"/>
                </a:moveTo>
                <a:lnTo>
                  <a:pt x="225209" y="0"/>
                </a:lnTo>
                <a:lnTo>
                  <a:pt x="228511" y="24765"/>
                </a:lnTo>
                <a:lnTo>
                  <a:pt x="228511" y="190855"/>
                </a:lnTo>
                <a:lnTo>
                  <a:pt x="145643" y="190855"/>
                </a:lnTo>
                <a:lnTo>
                  <a:pt x="145643" y="0"/>
                </a:lnTo>
                <a:lnTo>
                  <a:pt x="112623" y="0"/>
                </a:lnTo>
                <a:lnTo>
                  <a:pt x="115912" y="24765"/>
                </a:lnTo>
                <a:lnTo>
                  <a:pt x="115912" y="190855"/>
                </a:lnTo>
                <a:lnTo>
                  <a:pt x="33020" y="190855"/>
                </a:lnTo>
                <a:lnTo>
                  <a:pt x="33020" y="0"/>
                </a:lnTo>
                <a:lnTo>
                  <a:pt x="0" y="0"/>
                </a:lnTo>
                <a:lnTo>
                  <a:pt x="3314" y="24765"/>
                </a:lnTo>
                <a:lnTo>
                  <a:pt x="3314" y="217271"/>
                </a:lnTo>
                <a:lnTo>
                  <a:pt x="258229" y="217271"/>
                </a:lnTo>
                <a:lnTo>
                  <a:pt x="258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62306" y="2831490"/>
            <a:ext cx="116573" cy="217271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6127407" y="2770390"/>
            <a:ext cx="183515" cy="278765"/>
          </a:xfrm>
          <a:custGeom>
            <a:avLst/>
            <a:gdLst/>
            <a:ahLst/>
            <a:cxnLst/>
            <a:rect l="l" t="t" r="r" b="b"/>
            <a:pathLst>
              <a:path w="183514" h="278764">
                <a:moveTo>
                  <a:pt x="58470" y="0"/>
                </a:moveTo>
                <a:lnTo>
                  <a:pt x="40284" y="6616"/>
                </a:lnTo>
                <a:lnTo>
                  <a:pt x="41960" y="11569"/>
                </a:lnTo>
                <a:lnTo>
                  <a:pt x="42774" y="14478"/>
                </a:lnTo>
                <a:lnTo>
                  <a:pt x="56959" y="37172"/>
                </a:lnTo>
                <a:lnTo>
                  <a:pt x="60591" y="41897"/>
                </a:lnTo>
                <a:lnTo>
                  <a:pt x="65430" y="45669"/>
                </a:lnTo>
                <a:lnTo>
                  <a:pt x="71818" y="49060"/>
                </a:lnTo>
                <a:lnTo>
                  <a:pt x="78105" y="52247"/>
                </a:lnTo>
                <a:lnTo>
                  <a:pt x="85095" y="53835"/>
                </a:lnTo>
                <a:lnTo>
                  <a:pt x="99402" y="53835"/>
                </a:lnTo>
                <a:lnTo>
                  <a:pt x="131567" y="32054"/>
                </a:lnTo>
                <a:lnTo>
                  <a:pt x="88176" y="32054"/>
                </a:lnTo>
                <a:lnTo>
                  <a:pt x="84239" y="30759"/>
                </a:lnTo>
                <a:lnTo>
                  <a:pt x="80416" y="28575"/>
                </a:lnTo>
                <a:lnTo>
                  <a:pt x="76568" y="26263"/>
                </a:lnTo>
                <a:lnTo>
                  <a:pt x="73152" y="23596"/>
                </a:lnTo>
                <a:lnTo>
                  <a:pt x="71005" y="20815"/>
                </a:lnTo>
                <a:lnTo>
                  <a:pt x="68580" y="17957"/>
                </a:lnTo>
                <a:lnTo>
                  <a:pt x="66314" y="14655"/>
                </a:lnTo>
                <a:lnTo>
                  <a:pt x="64058" y="11074"/>
                </a:lnTo>
                <a:lnTo>
                  <a:pt x="61861" y="7442"/>
                </a:lnTo>
                <a:lnTo>
                  <a:pt x="60096" y="4673"/>
                </a:lnTo>
                <a:lnTo>
                  <a:pt x="59931" y="3479"/>
                </a:lnTo>
                <a:lnTo>
                  <a:pt x="59385" y="2044"/>
                </a:lnTo>
                <a:lnTo>
                  <a:pt x="58572" y="546"/>
                </a:lnTo>
                <a:lnTo>
                  <a:pt x="58470" y="0"/>
                </a:lnTo>
                <a:close/>
              </a:path>
              <a:path w="183514" h="278764">
                <a:moveTo>
                  <a:pt x="125818" y="0"/>
                </a:moveTo>
                <a:lnTo>
                  <a:pt x="121869" y="8255"/>
                </a:lnTo>
                <a:lnTo>
                  <a:pt x="119430" y="13550"/>
                </a:lnTo>
                <a:lnTo>
                  <a:pt x="115328" y="18491"/>
                </a:lnTo>
                <a:lnTo>
                  <a:pt x="109804" y="24130"/>
                </a:lnTo>
                <a:lnTo>
                  <a:pt x="104190" y="29413"/>
                </a:lnTo>
                <a:lnTo>
                  <a:pt x="98125" y="32054"/>
                </a:lnTo>
                <a:lnTo>
                  <a:pt x="131567" y="32054"/>
                </a:lnTo>
                <a:lnTo>
                  <a:pt x="133921" y="27978"/>
                </a:lnTo>
                <a:lnTo>
                  <a:pt x="137045" y="22961"/>
                </a:lnTo>
                <a:lnTo>
                  <a:pt x="139903" y="17564"/>
                </a:lnTo>
                <a:lnTo>
                  <a:pt x="141325" y="13804"/>
                </a:lnTo>
                <a:lnTo>
                  <a:pt x="142328" y="11734"/>
                </a:lnTo>
                <a:lnTo>
                  <a:pt x="142989" y="9639"/>
                </a:lnTo>
                <a:lnTo>
                  <a:pt x="143399" y="8255"/>
                </a:lnTo>
                <a:lnTo>
                  <a:pt x="143497" y="7924"/>
                </a:lnTo>
                <a:lnTo>
                  <a:pt x="143967" y="6616"/>
                </a:lnTo>
                <a:lnTo>
                  <a:pt x="125818" y="0"/>
                </a:lnTo>
                <a:close/>
              </a:path>
              <a:path w="183514" h="278764">
                <a:moveTo>
                  <a:pt x="34023" y="61099"/>
                </a:moveTo>
                <a:lnTo>
                  <a:pt x="0" y="61099"/>
                </a:lnTo>
                <a:lnTo>
                  <a:pt x="4318" y="91478"/>
                </a:lnTo>
                <a:lnTo>
                  <a:pt x="4318" y="278371"/>
                </a:lnTo>
                <a:lnTo>
                  <a:pt x="33020" y="278371"/>
                </a:lnTo>
                <a:lnTo>
                  <a:pt x="63992" y="233807"/>
                </a:lnTo>
                <a:lnTo>
                  <a:pt x="34023" y="233807"/>
                </a:lnTo>
                <a:lnTo>
                  <a:pt x="34023" y="61099"/>
                </a:lnTo>
                <a:close/>
              </a:path>
              <a:path w="183514" h="278764">
                <a:moveTo>
                  <a:pt x="179971" y="105676"/>
                </a:moveTo>
                <a:lnTo>
                  <a:pt x="150266" y="105676"/>
                </a:lnTo>
                <a:lnTo>
                  <a:pt x="150266" y="278371"/>
                </a:lnTo>
                <a:lnTo>
                  <a:pt x="183286" y="278371"/>
                </a:lnTo>
                <a:lnTo>
                  <a:pt x="179971" y="253606"/>
                </a:lnTo>
                <a:lnTo>
                  <a:pt x="179971" y="105676"/>
                </a:lnTo>
                <a:close/>
              </a:path>
              <a:path w="183514" h="278764">
                <a:moveTo>
                  <a:pt x="179971" y="61099"/>
                </a:moveTo>
                <a:lnTo>
                  <a:pt x="151231" y="61099"/>
                </a:lnTo>
                <a:lnTo>
                  <a:pt x="42951" y="216954"/>
                </a:lnTo>
                <a:lnTo>
                  <a:pt x="34023" y="233807"/>
                </a:lnTo>
                <a:lnTo>
                  <a:pt x="63992" y="233807"/>
                </a:lnTo>
                <a:lnTo>
                  <a:pt x="141338" y="122516"/>
                </a:lnTo>
                <a:lnTo>
                  <a:pt x="150266" y="105676"/>
                </a:lnTo>
                <a:lnTo>
                  <a:pt x="179971" y="105676"/>
                </a:lnTo>
                <a:lnTo>
                  <a:pt x="179971" y="61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2996857" y="3151060"/>
            <a:ext cx="403860" cy="221615"/>
            <a:chOff x="2996857" y="3151060"/>
            <a:chExt cx="403860" cy="221615"/>
          </a:xfrm>
        </p:grpSpPr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96857" y="3155340"/>
              <a:ext cx="183286" cy="21727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2439" y="3151060"/>
              <a:ext cx="187883" cy="221551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3522637" y="3151377"/>
            <a:ext cx="362585" cy="226060"/>
            <a:chOff x="3522637" y="3151377"/>
            <a:chExt cx="362585" cy="226060"/>
          </a:xfrm>
        </p:grpSpPr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22637" y="3153689"/>
              <a:ext cx="135394" cy="21892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0556" y="3151377"/>
              <a:ext cx="194487" cy="225513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32847" y="3155340"/>
            <a:ext cx="116573" cy="217271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97947" y="3155340"/>
            <a:ext cx="183286" cy="217271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4346867" y="3151377"/>
            <a:ext cx="697865" cy="226060"/>
            <a:chOff x="4346867" y="3151377"/>
            <a:chExt cx="697865" cy="226060"/>
          </a:xfrm>
        </p:grpSpPr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6867" y="3155340"/>
              <a:ext cx="183286" cy="21727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65129" y="3155340"/>
              <a:ext cx="196481" cy="22155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7717" y="3151377"/>
              <a:ext cx="247002" cy="225513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5163439" y="3151035"/>
            <a:ext cx="1261110" cy="226060"/>
            <a:chOff x="5163439" y="3151035"/>
            <a:chExt cx="1261110" cy="226060"/>
          </a:xfrm>
        </p:grpSpPr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63439" y="3151378"/>
              <a:ext cx="377494" cy="22551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77319" y="3155340"/>
              <a:ext cx="196481" cy="22155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5782195" y="3151035"/>
              <a:ext cx="260985" cy="221615"/>
            </a:xfrm>
            <a:custGeom>
              <a:avLst/>
              <a:gdLst/>
              <a:ahLst/>
              <a:cxnLst/>
              <a:rect l="l" t="t" r="r" b="b"/>
              <a:pathLst>
                <a:path w="260985" h="221614">
                  <a:moveTo>
                    <a:pt x="246240" y="0"/>
                  </a:moveTo>
                  <a:lnTo>
                    <a:pt x="203222" y="22036"/>
                  </a:lnTo>
                  <a:lnTo>
                    <a:pt x="164757" y="97091"/>
                  </a:lnTo>
                  <a:lnTo>
                    <a:pt x="145275" y="97091"/>
                  </a:lnTo>
                  <a:lnTo>
                    <a:pt x="145275" y="4305"/>
                  </a:lnTo>
                  <a:lnTo>
                    <a:pt x="111264" y="4305"/>
                  </a:lnTo>
                  <a:lnTo>
                    <a:pt x="115570" y="34683"/>
                  </a:lnTo>
                  <a:lnTo>
                    <a:pt x="115570" y="97091"/>
                  </a:lnTo>
                  <a:lnTo>
                    <a:pt x="96075" y="97091"/>
                  </a:lnTo>
                  <a:lnTo>
                    <a:pt x="67678" y="38976"/>
                  </a:lnTo>
                  <a:lnTo>
                    <a:pt x="57591" y="22025"/>
                  </a:lnTo>
                  <a:lnTo>
                    <a:pt x="46172" y="9872"/>
                  </a:lnTo>
                  <a:lnTo>
                    <a:pt x="33450" y="2612"/>
                  </a:lnTo>
                  <a:lnTo>
                    <a:pt x="19456" y="342"/>
                  </a:lnTo>
                  <a:lnTo>
                    <a:pt x="14185" y="342"/>
                  </a:lnTo>
                  <a:lnTo>
                    <a:pt x="9423" y="850"/>
                  </a:lnTo>
                  <a:lnTo>
                    <a:pt x="6261" y="2324"/>
                  </a:lnTo>
                  <a:lnTo>
                    <a:pt x="3289" y="29730"/>
                  </a:lnTo>
                  <a:lnTo>
                    <a:pt x="5930" y="29070"/>
                  </a:lnTo>
                  <a:lnTo>
                    <a:pt x="9525" y="28676"/>
                  </a:lnTo>
                  <a:lnTo>
                    <a:pt x="40932" y="52501"/>
                  </a:lnTo>
                  <a:lnTo>
                    <a:pt x="69329" y="109296"/>
                  </a:lnTo>
                  <a:lnTo>
                    <a:pt x="0" y="221576"/>
                  </a:lnTo>
                  <a:lnTo>
                    <a:pt x="36652" y="221576"/>
                  </a:lnTo>
                  <a:lnTo>
                    <a:pt x="95745" y="123507"/>
                  </a:lnTo>
                  <a:lnTo>
                    <a:pt x="115570" y="123507"/>
                  </a:lnTo>
                  <a:lnTo>
                    <a:pt x="115570" y="221576"/>
                  </a:lnTo>
                  <a:lnTo>
                    <a:pt x="148590" y="221576"/>
                  </a:lnTo>
                  <a:lnTo>
                    <a:pt x="145275" y="196811"/>
                  </a:lnTo>
                  <a:lnTo>
                    <a:pt x="145275" y="123507"/>
                  </a:lnTo>
                  <a:lnTo>
                    <a:pt x="165100" y="123507"/>
                  </a:lnTo>
                  <a:lnTo>
                    <a:pt x="224193" y="221576"/>
                  </a:lnTo>
                  <a:lnTo>
                    <a:pt x="260845" y="221576"/>
                  </a:lnTo>
                  <a:lnTo>
                    <a:pt x="191503" y="109296"/>
                  </a:lnTo>
                  <a:lnTo>
                    <a:pt x="219900" y="52501"/>
                  </a:lnTo>
                  <a:lnTo>
                    <a:pt x="226022" y="42098"/>
                  </a:lnTo>
                  <a:lnTo>
                    <a:pt x="232513" y="34658"/>
                  </a:lnTo>
                  <a:lnTo>
                    <a:pt x="239386" y="30199"/>
                  </a:lnTo>
                  <a:lnTo>
                    <a:pt x="246659" y="28740"/>
                  </a:lnTo>
                  <a:lnTo>
                    <a:pt x="251269" y="28740"/>
                  </a:lnTo>
                  <a:lnTo>
                    <a:pt x="254596" y="28676"/>
                  </a:lnTo>
                  <a:lnTo>
                    <a:pt x="257543" y="29730"/>
                  </a:lnTo>
                  <a:lnTo>
                    <a:pt x="254571" y="2324"/>
                  </a:lnTo>
                  <a:lnTo>
                    <a:pt x="251053" y="1003"/>
                  </a:lnTo>
                  <a:lnTo>
                    <a:pt x="24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80417" y="3155340"/>
              <a:ext cx="343623" cy="221551"/>
            </a:xfrm>
            <a:prstGeom prst="rect">
              <a:avLst/>
            </a:prstGeom>
          </p:spPr>
        </p:pic>
      </p:grpSp>
      <p:pic>
        <p:nvPicPr>
          <p:cNvPr id="48" name="object 4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996857" y="3487699"/>
            <a:ext cx="135394" cy="218922"/>
          </a:xfrm>
          <a:prstGeom prst="rect">
            <a:avLst/>
          </a:prstGeom>
        </p:spPr>
      </p:pic>
      <p:grpSp>
        <p:nvGrpSpPr>
          <p:cNvPr id="49" name="object 49" descr=""/>
          <p:cNvGrpSpPr/>
          <p:nvPr/>
        </p:nvGrpSpPr>
        <p:grpSpPr>
          <a:xfrm>
            <a:off x="3253676" y="3485388"/>
            <a:ext cx="954405" cy="274320"/>
            <a:chOff x="3253676" y="3485388"/>
            <a:chExt cx="954405" cy="274320"/>
          </a:xfrm>
        </p:grpSpPr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53676" y="3485388"/>
              <a:ext cx="374014" cy="22551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2337" y="3489350"/>
              <a:ext cx="132765" cy="21727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16870" y="3489350"/>
              <a:ext cx="153212" cy="217271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4006329" y="3489350"/>
              <a:ext cx="201930" cy="270510"/>
            </a:xfrm>
            <a:custGeom>
              <a:avLst/>
              <a:gdLst/>
              <a:ahLst/>
              <a:cxnLst/>
              <a:rect l="l" t="t" r="r" b="b"/>
              <a:pathLst>
                <a:path w="201929" h="270510">
                  <a:moveTo>
                    <a:pt x="201104" y="190855"/>
                  </a:moveTo>
                  <a:lnTo>
                    <a:pt x="685" y="190855"/>
                  </a:lnTo>
                  <a:lnTo>
                    <a:pt x="0" y="270090"/>
                  </a:lnTo>
                  <a:lnTo>
                    <a:pt x="30073" y="270090"/>
                  </a:lnTo>
                  <a:lnTo>
                    <a:pt x="30391" y="217271"/>
                  </a:lnTo>
                  <a:lnTo>
                    <a:pt x="201320" y="217271"/>
                  </a:lnTo>
                  <a:lnTo>
                    <a:pt x="201104" y="190855"/>
                  </a:lnTo>
                  <a:close/>
                </a:path>
                <a:path w="201929" h="270510">
                  <a:moveTo>
                    <a:pt x="201320" y="217271"/>
                  </a:moveTo>
                  <a:lnTo>
                    <a:pt x="171399" y="217271"/>
                  </a:lnTo>
                  <a:lnTo>
                    <a:pt x="171716" y="270090"/>
                  </a:lnTo>
                  <a:lnTo>
                    <a:pt x="201752" y="270090"/>
                  </a:lnTo>
                  <a:lnTo>
                    <a:pt x="201320" y="217271"/>
                  </a:lnTo>
                  <a:close/>
                </a:path>
                <a:path w="201929" h="270510">
                  <a:moveTo>
                    <a:pt x="176339" y="0"/>
                  </a:moveTo>
                  <a:lnTo>
                    <a:pt x="42608" y="0"/>
                  </a:lnTo>
                  <a:lnTo>
                    <a:pt x="46901" y="30378"/>
                  </a:lnTo>
                  <a:lnTo>
                    <a:pt x="46253" y="74422"/>
                  </a:lnTo>
                  <a:lnTo>
                    <a:pt x="45288" y="94938"/>
                  </a:lnTo>
                  <a:lnTo>
                    <a:pt x="45261" y="95515"/>
                  </a:lnTo>
                  <a:lnTo>
                    <a:pt x="43704" y="113722"/>
                  </a:lnTo>
                  <a:lnTo>
                    <a:pt x="43652" y="114324"/>
                  </a:lnTo>
                  <a:lnTo>
                    <a:pt x="41517" y="130771"/>
                  </a:lnTo>
                  <a:lnTo>
                    <a:pt x="41452" y="131267"/>
                  </a:lnTo>
                  <a:lnTo>
                    <a:pt x="38345" y="146496"/>
                  </a:lnTo>
                  <a:lnTo>
                    <a:pt x="21475" y="190855"/>
                  </a:lnTo>
                  <a:lnTo>
                    <a:pt x="54495" y="190855"/>
                  </a:lnTo>
                  <a:lnTo>
                    <a:pt x="68938" y="146923"/>
                  </a:lnTo>
                  <a:lnTo>
                    <a:pt x="71731" y="131267"/>
                  </a:lnTo>
                  <a:lnTo>
                    <a:pt x="71818" y="130771"/>
                  </a:lnTo>
                  <a:lnTo>
                    <a:pt x="73663" y="114324"/>
                  </a:lnTo>
                  <a:lnTo>
                    <a:pt x="73731" y="113722"/>
                  </a:lnTo>
                  <a:lnTo>
                    <a:pt x="75022" y="95515"/>
                  </a:lnTo>
                  <a:lnTo>
                    <a:pt x="75063" y="94938"/>
                  </a:lnTo>
                  <a:lnTo>
                    <a:pt x="75874" y="74808"/>
                  </a:lnTo>
                  <a:lnTo>
                    <a:pt x="76288" y="52171"/>
                  </a:lnTo>
                  <a:lnTo>
                    <a:pt x="76288" y="26416"/>
                  </a:lnTo>
                  <a:lnTo>
                    <a:pt x="176339" y="26416"/>
                  </a:lnTo>
                  <a:lnTo>
                    <a:pt x="176339" y="0"/>
                  </a:lnTo>
                  <a:close/>
                </a:path>
                <a:path w="201929" h="270510">
                  <a:moveTo>
                    <a:pt x="176339" y="26416"/>
                  </a:moveTo>
                  <a:lnTo>
                    <a:pt x="146634" y="26416"/>
                  </a:lnTo>
                  <a:lnTo>
                    <a:pt x="146634" y="190855"/>
                  </a:lnTo>
                  <a:lnTo>
                    <a:pt x="176339" y="190855"/>
                  </a:lnTo>
                  <a:lnTo>
                    <a:pt x="176339" y="26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4" name="object 5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343056" y="3489350"/>
            <a:ext cx="183286" cy="217271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573206" y="3485388"/>
            <a:ext cx="194487" cy="225513"/>
          </a:xfrm>
          <a:prstGeom prst="rect">
            <a:avLst/>
          </a:prstGeom>
        </p:spPr>
      </p:pic>
      <p:grpSp>
        <p:nvGrpSpPr>
          <p:cNvPr id="56" name="object 56" descr=""/>
          <p:cNvGrpSpPr/>
          <p:nvPr/>
        </p:nvGrpSpPr>
        <p:grpSpPr>
          <a:xfrm>
            <a:off x="4815497" y="3485070"/>
            <a:ext cx="687705" cy="221615"/>
            <a:chOff x="4815497" y="3485070"/>
            <a:chExt cx="687705" cy="221615"/>
          </a:xfrm>
        </p:grpSpPr>
        <p:pic>
          <p:nvPicPr>
            <p:cNvPr id="57" name="object 5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15497" y="3489350"/>
              <a:ext cx="112941" cy="21727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64087" y="3485070"/>
              <a:ext cx="322186" cy="22155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19687" y="3489350"/>
              <a:ext cx="183286" cy="217271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68606" y="3489350"/>
            <a:ext cx="183286" cy="217271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804649" y="3489350"/>
            <a:ext cx="163461" cy="217271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033427" y="3489350"/>
            <a:ext cx="183286" cy="217271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264846" y="3485388"/>
            <a:ext cx="194487" cy="225513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507136" y="3485388"/>
            <a:ext cx="319227" cy="225513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996857" y="3819055"/>
            <a:ext cx="363677" cy="225856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3408337" y="3819398"/>
            <a:ext cx="983615" cy="226060"/>
            <a:chOff x="3408337" y="3819398"/>
            <a:chExt cx="983615" cy="226060"/>
          </a:xfrm>
        </p:grpSpPr>
        <p:pic>
          <p:nvPicPr>
            <p:cNvPr id="67" name="object 6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08337" y="3823360"/>
              <a:ext cx="183286" cy="21727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6231" y="3823360"/>
              <a:ext cx="170370" cy="21727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1247" y="3823360"/>
              <a:ext cx="132765" cy="217271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94086" y="3819398"/>
              <a:ext cx="194487" cy="22551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08665" y="3823360"/>
              <a:ext cx="182918" cy="221551"/>
            </a:xfrm>
            <a:prstGeom prst="rect">
              <a:avLst/>
            </a:prstGeom>
          </p:spPr>
        </p:pic>
      </p:grpSp>
      <p:pic>
        <p:nvPicPr>
          <p:cNvPr id="72" name="object 72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36630" y="3823360"/>
            <a:ext cx="153212" cy="217271"/>
          </a:xfrm>
          <a:prstGeom prst="rect">
            <a:avLst/>
          </a:prstGeom>
        </p:spPr>
      </p:pic>
      <p:grpSp>
        <p:nvGrpSpPr>
          <p:cNvPr id="73" name="object 73" descr=""/>
          <p:cNvGrpSpPr/>
          <p:nvPr/>
        </p:nvGrpSpPr>
        <p:grpSpPr>
          <a:xfrm>
            <a:off x="4721605" y="3819398"/>
            <a:ext cx="596900" cy="226060"/>
            <a:chOff x="4721605" y="3819398"/>
            <a:chExt cx="596900" cy="226060"/>
          </a:xfrm>
        </p:grpSpPr>
        <p:pic>
          <p:nvPicPr>
            <p:cNvPr id="74" name="object 7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21605" y="3820045"/>
              <a:ext cx="210680" cy="223875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61508" y="3819398"/>
              <a:ext cx="177304" cy="225513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82527" y="3823360"/>
              <a:ext cx="135394" cy="217271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5454307" y="3819398"/>
            <a:ext cx="762000" cy="226060"/>
            <a:chOff x="5454307" y="3819398"/>
            <a:chExt cx="762000" cy="226060"/>
          </a:xfrm>
        </p:grpSpPr>
        <p:pic>
          <p:nvPicPr>
            <p:cNvPr id="78" name="object 7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54307" y="3823360"/>
              <a:ext cx="132765" cy="21727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17146" y="3819398"/>
              <a:ext cx="194487" cy="22551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41619" y="3819398"/>
              <a:ext cx="177304" cy="22551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38469" y="3819398"/>
              <a:ext cx="177304" cy="225513"/>
            </a:xfrm>
            <a:prstGeom prst="rect">
              <a:avLst/>
            </a:prstGeom>
          </p:spPr>
        </p:pic>
      </p:grpSp>
      <p:pic>
        <p:nvPicPr>
          <p:cNvPr id="82" name="object 82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260757" y="3823360"/>
            <a:ext cx="183286" cy="217271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509677" y="3823360"/>
            <a:ext cx="183286" cy="217271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96857" y="4145559"/>
            <a:ext cx="135394" cy="218922"/>
          </a:xfrm>
          <a:prstGeom prst="rect">
            <a:avLst/>
          </a:prstGeom>
        </p:spPr>
      </p:pic>
      <p:grpSp>
        <p:nvGrpSpPr>
          <p:cNvPr id="85" name="object 85" descr=""/>
          <p:cNvGrpSpPr/>
          <p:nvPr/>
        </p:nvGrpSpPr>
        <p:grpSpPr>
          <a:xfrm>
            <a:off x="2963519" y="4142905"/>
            <a:ext cx="4100829" cy="607695"/>
            <a:chOff x="2963519" y="4142905"/>
            <a:chExt cx="4100829" cy="607695"/>
          </a:xfrm>
        </p:grpSpPr>
        <p:pic>
          <p:nvPicPr>
            <p:cNvPr id="86" name="object 8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1177" y="4147210"/>
              <a:ext cx="231140" cy="217271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63519" y="4142905"/>
              <a:ext cx="4100334" cy="607136"/>
            </a:xfrm>
            <a:prstGeom prst="rect">
              <a:avLst/>
            </a:prstGeom>
          </p:spPr>
        </p:pic>
      </p:grpSp>
      <p:grpSp>
        <p:nvGrpSpPr>
          <p:cNvPr id="88" name="object 88" descr=""/>
          <p:cNvGrpSpPr/>
          <p:nvPr/>
        </p:nvGrpSpPr>
        <p:grpSpPr>
          <a:xfrm>
            <a:off x="1699971" y="5632183"/>
            <a:ext cx="2787015" cy="582295"/>
            <a:chOff x="1699971" y="5632183"/>
            <a:chExt cx="2787015" cy="582295"/>
          </a:xfrm>
        </p:grpSpPr>
        <p:pic>
          <p:nvPicPr>
            <p:cNvPr id="89" name="object 8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66820" y="5680773"/>
              <a:ext cx="110070" cy="145300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6863" y="5681357"/>
              <a:ext cx="117055" cy="208140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50119" y="5680773"/>
              <a:ext cx="127038" cy="14530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99154" y="5681903"/>
              <a:ext cx="115112" cy="14053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57713" y="5681903"/>
              <a:ext cx="117614" cy="140538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208589" y="5680773"/>
              <a:ext cx="127038" cy="145300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369282" y="5632183"/>
              <a:ext cx="117627" cy="19025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99971" y="5634951"/>
              <a:ext cx="1726463" cy="579221"/>
            </a:xfrm>
            <a:prstGeom prst="rect">
              <a:avLst/>
            </a:prstGeom>
          </p:spPr>
        </p:pic>
      </p:grpSp>
      <p:grpSp>
        <p:nvGrpSpPr>
          <p:cNvPr id="97" name="object 97" descr=""/>
          <p:cNvGrpSpPr/>
          <p:nvPr/>
        </p:nvGrpSpPr>
        <p:grpSpPr>
          <a:xfrm>
            <a:off x="4593310" y="5627420"/>
            <a:ext cx="925194" cy="263525"/>
            <a:chOff x="4593310" y="5627420"/>
            <a:chExt cx="925194" cy="263525"/>
          </a:xfrm>
        </p:grpSpPr>
        <p:sp>
          <p:nvSpPr>
            <p:cNvPr id="98" name="object 98" descr=""/>
            <p:cNvSpPr/>
            <p:nvPr/>
          </p:nvSpPr>
          <p:spPr>
            <a:xfrm>
              <a:off x="4593310" y="5627420"/>
              <a:ext cx="739140" cy="263525"/>
            </a:xfrm>
            <a:custGeom>
              <a:avLst/>
              <a:gdLst/>
              <a:ahLst/>
              <a:cxnLst/>
              <a:rect l="l" t="t" r="r" b="b"/>
              <a:pathLst>
                <a:path w="739139" h="263525">
                  <a:moveTo>
                    <a:pt x="110070" y="72923"/>
                  </a:moveTo>
                  <a:lnTo>
                    <a:pt x="101104" y="64338"/>
                  </a:lnTo>
                  <a:lnTo>
                    <a:pt x="90487" y="58178"/>
                  </a:lnTo>
                  <a:lnTo>
                    <a:pt x="78270" y="54508"/>
                  </a:lnTo>
                  <a:lnTo>
                    <a:pt x="64528" y="53352"/>
                  </a:lnTo>
                  <a:lnTo>
                    <a:pt x="50126" y="54686"/>
                  </a:lnTo>
                  <a:lnTo>
                    <a:pt x="17043" y="75298"/>
                  </a:lnTo>
                  <a:lnTo>
                    <a:pt x="914" y="113474"/>
                  </a:lnTo>
                  <a:lnTo>
                    <a:pt x="0" y="128803"/>
                  </a:lnTo>
                  <a:lnTo>
                    <a:pt x="965" y="142214"/>
                  </a:lnTo>
                  <a:lnTo>
                    <a:pt x="15773" y="177558"/>
                  </a:lnTo>
                  <a:lnTo>
                    <a:pt x="57543" y="198653"/>
                  </a:lnTo>
                  <a:lnTo>
                    <a:pt x="64071" y="198653"/>
                  </a:lnTo>
                  <a:lnTo>
                    <a:pt x="69951" y="197866"/>
                  </a:lnTo>
                  <a:lnTo>
                    <a:pt x="76403" y="196545"/>
                  </a:lnTo>
                  <a:lnTo>
                    <a:pt x="82461" y="195160"/>
                  </a:lnTo>
                  <a:lnTo>
                    <a:pt x="87134" y="193382"/>
                  </a:lnTo>
                  <a:lnTo>
                    <a:pt x="91084" y="191947"/>
                  </a:lnTo>
                  <a:lnTo>
                    <a:pt x="94818" y="190271"/>
                  </a:lnTo>
                  <a:lnTo>
                    <a:pt x="97993" y="187909"/>
                  </a:lnTo>
                  <a:lnTo>
                    <a:pt x="101561" y="186067"/>
                  </a:lnTo>
                  <a:lnTo>
                    <a:pt x="104813" y="183845"/>
                  </a:lnTo>
                  <a:lnTo>
                    <a:pt x="106616" y="182156"/>
                  </a:lnTo>
                  <a:lnTo>
                    <a:pt x="107835" y="181470"/>
                  </a:lnTo>
                  <a:lnTo>
                    <a:pt x="108775" y="180632"/>
                  </a:lnTo>
                  <a:lnTo>
                    <a:pt x="109321" y="179654"/>
                  </a:lnTo>
                  <a:lnTo>
                    <a:pt x="110070" y="179387"/>
                  </a:lnTo>
                  <a:lnTo>
                    <a:pt x="106172" y="158127"/>
                  </a:lnTo>
                  <a:lnTo>
                    <a:pt x="100863" y="162890"/>
                  </a:lnTo>
                  <a:lnTo>
                    <a:pt x="97497" y="166065"/>
                  </a:lnTo>
                  <a:lnTo>
                    <a:pt x="91922" y="169138"/>
                  </a:lnTo>
                  <a:lnTo>
                    <a:pt x="85344" y="172402"/>
                  </a:lnTo>
                  <a:lnTo>
                    <a:pt x="78359" y="175564"/>
                  </a:lnTo>
                  <a:lnTo>
                    <a:pt x="71170" y="176758"/>
                  </a:lnTo>
                  <a:lnTo>
                    <a:pt x="64249" y="177139"/>
                  </a:lnTo>
                  <a:lnTo>
                    <a:pt x="55168" y="176136"/>
                  </a:lnTo>
                  <a:lnTo>
                    <a:pt x="27101" y="144335"/>
                  </a:lnTo>
                  <a:lnTo>
                    <a:pt x="24587" y="124333"/>
                  </a:lnTo>
                  <a:lnTo>
                    <a:pt x="25209" y="114173"/>
                  </a:lnTo>
                  <a:lnTo>
                    <a:pt x="47675" y="76606"/>
                  </a:lnTo>
                  <a:lnTo>
                    <a:pt x="63982" y="72923"/>
                  </a:lnTo>
                  <a:lnTo>
                    <a:pt x="72694" y="74066"/>
                  </a:lnTo>
                  <a:lnTo>
                    <a:pt x="80746" y="77508"/>
                  </a:lnTo>
                  <a:lnTo>
                    <a:pt x="88239" y="83350"/>
                  </a:lnTo>
                  <a:lnTo>
                    <a:pt x="95275" y="91630"/>
                  </a:lnTo>
                  <a:lnTo>
                    <a:pt x="110070" y="72923"/>
                  </a:lnTo>
                  <a:close/>
                </a:path>
                <a:path w="739139" h="263525">
                  <a:moveTo>
                    <a:pt x="252349" y="195021"/>
                  </a:moveTo>
                  <a:lnTo>
                    <a:pt x="249555" y="174625"/>
                  </a:lnTo>
                  <a:lnTo>
                    <a:pt x="249555" y="57569"/>
                  </a:lnTo>
                  <a:lnTo>
                    <a:pt x="151765" y="57569"/>
                  </a:lnTo>
                  <a:lnTo>
                    <a:pt x="154559" y="77939"/>
                  </a:lnTo>
                  <a:lnTo>
                    <a:pt x="153428" y="100863"/>
                  </a:lnTo>
                  <a:lnTo>
                    <a:pt x="152984" y="109524"/>
                  </a:lnTo>
                  <a:lnTo>
                    <a:pt x="147853" y="154241"/>
                  </a:lnTo>
                  <a:lnTo>
                    <a:pt x="130251" y="176580"/>
                  </a:lnTo>
                  <a:lnTo>
                    <a:pt x="126530" y="176580"/>
                  </a:lnTo>
                  <a:lnTo>
                    <a:pt x="122999" y="175958"/>
                  </a:lnTo>
                  <a:lnTo>
                    <a:pt x="119913" y="174904"/>
                  </a:lnTo>
                  <a:lnTo>
                    <a:pt x="122440" y="196684"/>
                  </a:lnTo>
                  <a:lnTo>
                    <a:pt x="126707" y="197993"/>
                  </a:lnTo>
                  <a:lnTo>
                    <a:pt x="130860" y="198285"/>
                  </a:lnTo>
                  <a:lnTo>
                    <a:pt x="135280" y="198653"/>
                  </a:lnTo>
                  <a:lnTo>
                    <a:pt x="140296" y="198653"/>
                  </a:lnTo>
                  <a:lnTo>
                    <a:pt x="144830" y="197446"/>
                  </a:lnTo>
                  <a:lnTo>
                    <a:pt x="168846" y="167132"/>
                  </a:lnTo>
                  <a:lnTo>
                    <a:pt x="170103" y="161404"/>
                  </a:lnTo>
                  <a:lnTo>
                    <a:pt x="171589" y="156603"/>
                  </a:lnTo>
                  <a:lnTo>
                    <a:pt x="175704" y="123190"/>
                  </a:lnTo>
                  <a:lnTo>
                    <a:pt x="176212" y="118465"/>
                  </a:lnTo>
                  <a:lnTo>
                    <a:pt x="176491" y="113436"/>
                  </a:lnTo>
                  <a:lnTo>
                    <a:pt x="176695" y="106781"/>
                  </a:lnTo>
                  <a:lnTo>
                    <a:pt x="177190" y="99479"/>
                  </a:lnTo>
                  <a:lnTo>
                    <a:pt x="178015" y="76555"/>
                  </a:lnTo>
                  <a:lnTo>
                    <a:pt x="226085" y="76555"/>
                  </a:lnTo>
                  <a:lnTo>
                    <a:pt x="226085" y="195021"/>
                  </a:lnTo>
                  <a:lnTo>
                    <a:pt x="252349" y="195021"/>
                  </a:lnTo>
                  <a:close/>
                </a:path>
                <a:path w="739139" h="263525">
                  <a:moveTo>
                    <a:pt x="403110" y="53936"/>
                  </a:moveTo>
                  <a:lnTo>
                    <a:pt x="378498" y="57569"/>
                  </a:lnTo>
                  <a:lnTo>
                    <a:pt x="343293" y="146964"/>
                  </a:lnTo>
                  <a:lnTo>
                    <a:pt x="337439" y="167360"/>
                  </a:lnTo>
                  <a:lnTo>
                    <a:pt x="333819" y="146964"/>
                  </a:lnTo>
                  <a:lnTo>
                    <a:pt x="301117" y="53936"/>
                  </a:lnTo>
                  <a:lnTo>
                    <a:pt x="273723" y="57569"/>
                  </a:lnTo>
                  <a:lnTo>
                    <a:pt x="286029" y="80746"/>
                  </a:lnTo>
                  <a:lnTo>
                    <a:pt x="324307" y="193903"/>
                  </a:lnTo>
                  <a:lnTo>
                    <a:pt x="303669" y="231406"/>
                  </a:lnTo>
                  <a:lnTo>
                    <a:pt x="282397" y="238899"/>
                  </a:lnTo>
                  <a:lnTo>
                    <a:pt x="278117" y="238899"/>
                  </a:lnTo>
                  <a:lnTo>
                    <a:pt x="272973" y="237820"/>
                  </a:lnTo>
                  <a:lnTo>
                    <a:pt x="268147" y="236093"/>
                  </a:lnTo>
                  <a:lnTo>
                    <a:pt x="272059" y="259854"/>
                  </a:lnTo>
                  <a:lnTo>
                    <a:pt x="277266" y="261886"/>
                  </a:lnTo>
                  <a:lnTo>
                    <a:pt x="281927" y="262712"/>
                  </a:lnTo>
                  <a:lnTo>
                    <a:pt x="286588" y="262902"/>
                  </a:lnTo>
                  <a:lnTo>
                    <a:pt x="293966" y="262166"/>
                  </a:lnTo>
                  <a:lnTo>
                    <a:pt x="327266" y="237413"/>
                  </a:lnTo>
                  <a:lnTo>
                    <a:pt x="337172" y="218490"/>
                  </a:lnTo>
                  <a:lnTo>
                    <a:pt x="403110" y="53936"/>
                  </a:lnTo>
                  <a:close/>
                </a:path>
                <a:path w="739139" h="263525">
                  <a:moveTo>
                    <a:pt x="600113" y="195021"/>
                  </a:moveTo>
                  <a:lnTo>
                    <a:pt x="548716" y="124891"/>
                  </a:lnTo>
                  <a:lnTo>
                    <a:pt x="564908" y="93319"/>
                  </a:lnTo>
                  <a:lnTo>
                    <a:pt x="569620" y="85953"/>
                  </a:lnTo>
                  <a:lnTo>
                    <a:pt x="575132" y="80645"/>
                  </a:lnTo>
                  <a:lnTo>
                    <a:pt x="581469" y="77482"/>
                  </a:lnTo>
                  <a:lnTo>
                    <a:pt x="588670" y="76555"/>
                  </a:lnTo>
                  <a:lnTo>
                    <a:pt x="592391" y="76555"/>
                  </a:lnTo>
                  <a:lnTo>
                    <a:pt x="594804" y="76669"/>
                  </a:lnTo>
                  <a:lnTo>
                    <a:pt x="596785" y="77660"/>
                  </a:lnTo>
                  <a:lnTo>
                    <a:pt x="594258" y="56984"/>
                  </a:lnTo>
                  <a:lnTo>
                    <a:pt x="591286" y="55880"/>
                  </a:lnTo>
                  <a:lnTo>
                    <a:pt x="587603" y="55321"/>
                  </a:lnTo>
                  <a:lnTo>
                    <a:pt x="584200" y="55321"/>
                  </a:lnTo>
                  <a:lnTo>
                    <a:pt x="544233" y="82981"/>
                  </a:lnTo>
                  <a:lnTo>
                    <a:pt x="527494" y="116522"/>
                  </a:lnTo>
                  <a:lnTo>
                    <a:pt x="514908" y="116522"/>
                  </a:lnTo>
                  <a:lnTo>
                    <a:pt x="514908" y="57569"/>
                  </a:lnTo>
                  <a:lnTo>
                    <a:pt x="488657" y="57569"/>
                  </a:lnTo>
                  <a:lnTo>
                    <a:pt x="491426" y="78524"/>
                  </a:lnTo>
                  <a:lnTo>
                    <a:pt x="491426" y="116522"/>
                  </a:lnTo>
                  <a:lnTo>
                    <a:pt x="478866" y="116522"/>
                  </a:lnTo>
                  <a:lnTo>
                    <a:pt x="462102" y="82981"/>
                  </a:lnTo>
                  <a:lnTo>
                    <a:pt x="454342" y="70891"/>
                  </a:lnTo>
                  <a:lnTo>
                    <a:pt x="445096" y="62242"/>
                  </a:lnTo>
                  <a:lnTo>
                    <a:pt x="434352" y="57061"/>
                  </a:lnTo>
                  <a:lnTo>
                    <a:pt x="422160" y="55321"/>
                  </a:lnTo>
                  <a:lnTo>
                    <a:pt x="418426" y="55321"/>
                  </a:lnTo>
                  <a:lnTo>
                    <a:pt x="414959" y="55753"/>
                  </a:lnTo>
                  <a:lnTo>
                    <a:pt x="412102" y="56984"/>
                  </a:lnTo>
                  <a:lnTo>
                    <a:pt x="409575" y="77660"/>
                  </a:lnTo>
                  <a:lnTo>
                    <a:pt x="411251" y="76923"/>
                  </a:lnTo>
                  <a:lnTo>
                    <a:pt x="413677" y="76250"/>
                  </a:lnTo>
                  <a:lnTo>
                    <a:pt x="457644" y="124891"/>
                  </a:lnTo>
                  <a:lnTo>
                    <a:pt x="406222" y="195021"/>
                  </a:lnTo>
                  <a:lnTo>
                    <a:pt x="436410" y="195021"/>
                  </a:lnTo>
                  <a:lnTo>
                    <a:pt x="479145" y="135509"/>
                  </a:lnTo>
                  <a:lnTo>
                    <a:pt x="491426" y="135509"/>
                  </a:lnTo>
                  <a:lnTo>
                    <a:pt x="491426" y="195021"/>
                  </a:lnTo>
                  <a:lnTo>
                    <a:pt x="517702" y="195021"/>
                  </a:lnTo>
                  <a:lnTo>
                    <a:pt x="514908" y="174066"/>
                  </a:lnTo>
                  <a:lnTo>
                    <a:pt x="514908" y="135509"/>
                  </a:lnTo>
                  <a:lnTo>
                    <a:pt x="527215" y="135509"/>
                  </a:lnTo>
                  <a:lnTo>
                    <a:pt x="569950" y="195021"/>
                  </a:lnTo>
                  <a:lnTo>
                    <a:pt x="600113" y="195021"/>
                  </a:lnTo>
                  <a:close/>
                </a:path>
                <a:path w="739139" h="263525">
                  <a:moveTo>
                    <a:pt x="739025" y="130771"/>
                  </a:moveTo>
                  <a:lnTo>
                    <a:pt x="737946" y="117424"/>
                  </a:lnTo>
                  <a:lnTo>
                    <a:pt x="734809" y="105384"/>
                  </a:lnTo>
                  <a:lnTo>
                    <a:pt x="729678" y="94754"/>
                  </a:lnTo>
                  <a:lnTo>
                    <a:pt x="723849" y="87172"/>
                  </a:lnTo>
                  <a:lnTo>
                    <a:pt x="722668" y="85636"/>
                  </a:lnTo>
                  <a:lnTo>
                    <a:pt x="713943" y="78105"/>
                  </a:lnTo>
                  <a:lnTo>
                    <a:pt x="713206" y="77698"/>
                  </a:lnTo>
                  <a:lnTo>
                    <a:pt x="713206" y="134950"/>
                  </a:lnTo>
                  <a:lnTo>
                    <a:pt x="712635" y="143230"/>
                  </a:lnTo>
                  <a:lnTo>
                    <a:pt x="691337" y="176682"/>
                  </a:lnTo>
                  <a:lnTo>
                    <a:pt x="676986" y="179933"/>
                  </a:lnTo>
                  <a:lnTo>
                    <a:pt x="669099" y="179108"/>
                  </a:lnTo>
                  <a:lnTo>
                    <a:pt x="668858" y="179108"/>
                  </a:lnTo>
                  <a:lnTo>
                    <a:pt x="661758" y="176682"/>
                  </a:lnTo>
                  <a:lnTo>
                    <a:pt x="661593" y="176682"/>
                  </a:lnTo>
                  <a:lnTo>
                    <a:pt x="654913" y="172478"/>
                  </a:lnTo>
                  <a:lnTo>
                    <a:pt x="639013" y="134950"/>
                  </a:lnTo>
                  <a:lnTo>
                    <a:pt x="639038" y="133540"/>
                  </a:lnTo>
                  <a:lnTo>
                    <a:pt x="654939" y="94754"/>
                  </a:lnTo>
                  <a:lnTo>
                    <a:pt x="676986" y="87172"/>
                  </a:lnTo>
                  <a:lnTo>
                    <a:pt x="684707" y="87985"/>
                  </a:lnTo>
                  <a:lnTo>
                    <a:pt x="712597" y="123939"/>
                  </a:lnTo>
                  <a:lnTo>
                    <a:pt x="713206" y="134950"/>
                  </a:lnTo>
                  <a:lnTo>
                    <a:pt x="713206" y="77698"/>
                  </a:lnTo>
                  <a:lnTo>
                    <a:pt x="704202" y="72707"/>
                  </a:lnTo>
                  <a:lnTo>
                    <a:pt x="693521" y="69481"/>
                  </a:lnTo>
                  <a:lnTo>
                    <a:pt x="682015" y="68453"/>
                  </a:lnTo>
                  <a:lnTo>
                    <a:pt x="668274" y="69951"/>
                  </a:lnTo>
                  <a:lnTo>
                    <a:pt x="656170" y="74422"/>
                  </a:lnTo>
                  <a:lnTo>
                    <a:pt x="645744" y="81940"/>
                  </a:lnTo>
                  <a:lnTo>
                    <a:pt x="637032" y="92494"/>
                  </a:lnTo>
                  <a:lnTo>
                    <a:pt x="637959" y="83172"/>
                  </a:lnTo>
                  <a:lnTo>
                    <a:pt x="639076" y="75438"/>
                  </a:lnTo>
                  <a:lnTo>
                    <a:pt x="641032" y="69951"/>
                  </a:lnTo>
                  <a:lnTo>
                    <a:pt x="642848" y="64084"/>
                  </a:lnTo>
                  <a:lnTo>
                    <a:pt x="645566" y="58394"/>
                  </a:lnTo>
                  <a:lnTo>
                    <a:pt x="649465" y="53657"/>
                  </a:lnTo>
                  <a:lnTo>
                    <a:pt x="653288" y="48615"/>
                  </a:lnTo>
                  <a:lnTo>
                    <a:pt x="692213" y="32981"/>
                  </a:lnTo>
                  <a:lnTo>
                    <a:pt x="732040" y="25996"/>
                  </a:lnTo>
                  <a:lnTo>
                    <a:pt x="735672" y="0"/>
                  </a:lnTo>
                  <a:lnTo>
                    <a:pt x="733044" y="1308"/>
                  </a:lnTo>
                  <a:lnTo>
                    <a:pt x="728370" y="2387"/>
                  </a:lnTo>
                  <a:lnTo>
                    <a:pt x="710717" y="4914"/>
                  </a:lnTo>
                  <a:lnTo>
                    <a:pt x="700709" y="6502"/>
                  </a:lnTo>
                  <a:lnTo>
                    <a:pt x="662343" y="16510"/>
                  </a:lnTo>
                  <a:lnTo>
                    <a:pt x="635914" y="33947"/>
                  </a:lnTo>
                  <a:lnTo>
                    <a:pt x="631075" y="39446"/>
                  </a:lnTo>
                  <a:lnTo>
                    <a:pt x="617562" y="76860"/>
                  </a:lnTo>
                  <a:lnTo>
                    <a:pt x="614641" y="113753"/>
                  </a:lnTo>
                  <a:lnTo>
                    <a:pt x="614680" y="134950"/>
                  </a:lnTo>
                  <a:lnTo>
                    <a:pt x="631012" y="181330"/>
                  </a:lnTo>
                  <a:lnTo>
                    <a:pt x="660628" y="197485"/>
                  </a:lnTo>
                  <a:lnTo>
                    <a:pt x="661009" y="197485"/>
                  </a:lnTo>
                  <a:lnTo>
                    <a:pt x="672503" y="198653"/>
                  </a:lnTo>
                  <a:lnTo>
                    <a:pt x="686917" y="197485"/>
                  </a:lnTo>
                  <a:lnTo>
                    <a:pt x="699770" y="193941"/>
                  </a:lnTo>
                  <a:lnTo>
                    <a:pt x="711098" y="188061"/>
                  </a:lnTo>
                  <a:lnTo>
                    <a:pt x="720826" y="179933"/>
                  </a:lnTo>
                  <a:lnTo>
                    <a:pt x="720979" y="179806"/>
                  </a:lnTo>
                  <a:lnTo>
                    <a:pt x="728827" y="169646"/>
                  </a:lnTo>
                  <a:lnTo>
                    <a:pt x="734402" y="158051"/>
                  </a:lnTo>
                  <a:lnTo>
                    <a:pt x="737768" y="145084"/>
                  </a:lnTo>
                  <a:lnTo>
                    <a:pt x="739025" y="130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65813" y="5681903"/>
              <a:ext cx="152260" cy="140538"/>
            </a:xfrm>
            <a:prstGeom prst="rect">
              <a:avLst/>
            </a:prstGeom>
          </p:spPr>
        </p:pic>
      </p:grpSp>
      <p:grpSp>
        <p:nvGrpSpPr>
          <p:cNvPr id="100" name="object 100" descr=""/>
          <p:cNvGrpSpPr/>
          <p:nvPr/>
        </p:nvGrpSpPr>
        <p:grpSpPr>
          <a:xfrm>
            <a:off x="3522865" y="5959081"/>
            <a:ext cx="487680" cy="191135"/>
            <a:chOff x="3522865" y="5959081"/>
            <a:chExt cx="487680" cy="191135"/>
          </a:xfrm>
        </p:grpSpPr>
        <p:pic>
          <p:nvPicPr>
            <p:cNvPr id="101" name="object 10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522865" y="5959081"/>
              <a:ext cx="150037" cy="19084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706850" y="5961050"/>
              <a:ext cx="114554" cy="18524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45725" y="5959081"/>
              <a:ext cx="164553" cy="190842"/>
            </a:xfrm>
            <a:prstGeom prst="rect">
              <a:avLst/>
            </a:prstGeom>
          </p:spPr>
        </p:pic>
      </p:grpSp>
      <p:grpSp>
        <p:nvGrpSpPr>
          <p:cNvPr id="104" name="object 104" descr=""/>
          <p:cNvGrpSpPr/>
          <p:nvPr/>
        </p:nvGrpSpPr>
        <p:grpSpPr>
          <a:xfrm>
            <a:off x="1713115" y="6284011"/>
            <a:ext cx="1419225" cy="263525"/>
            <a:chOff x="1713115" y="6284011"/>
            <a:chExt cx="1419225" cy="263525"/>
          </a:xfrm>
        </p:grpSpPr>
        <p:sp>
          <p:nvSpPr>
            <p:cNvPr id="105" name="object 105" descr=""/>
            <p:cNvSpPr/>
            <p:nvPr/>
          </p:nvSpPr>
          <p:spPr>
            <a:xfrm>
              <a:off x="1713115" y="6291821"/>
              <a:ext cx="767080" cy="255270"/>
            </a:xfrm>
            <a:custGeom>
              <a:avLst/>
              <a:gdLst/>
              <a:ahLst/>
              <a:cxnLst/>
              <a:rect l="l" t="t" r="r" b="b"/>
              <a:pathLst>
                <a:path w="767080" h="255270">
                  <a:moveTo>
                    <a:pt x="150037" y="166535"/>
                  </a:moveTo>
                  <a:lnTo>
                    <a:pt x="143878" y="145859"/>
                  </a:lnTo>
                  <a:lnTo>
                    <a:pt x="136067" y="151726"/>
                  </a:lnTo>
                  <a:lnTo>
                    <a:pt x="130657" y="155651"/>
                  </a:lnTo>
                  <a:lnTo>
                    <a:pt x="89674" y="169329"/>
                  </a:lnTo>
                  <a:lnTo>
                    <a:pt x="77546" y="168008"/>
                  </a:lnTo>
                  <a:lnTo>
                    <a:pt x="37477" y="138163"/>
                  </a:lnTo>
                  <a:lnTo>
                    <a:pt x="26809" y="96405"/>
                  </a:lnTo>
                  <a:lnTo>
                    <a:pt x="27851" y="81737"/>
                  </a:lnTo>
                  <a:lnTo>
                    <a:pt x="44132" y="43459"/>
                  </a:lnTo>
                  <a:lnTo>
                    <a:pt x="87718" y="20688"/>
                  </a:lnTo>
                  <a:lnTo>
                    <a:pt x="100545" y="21971"/>
                  </a:lnTo>
                  <a:lnTo>
                    <a:pt x="112560" y="25895"/>
                  </a:lnTo>
                  <a:lnTo>
                    <a:pt x="123901" y="32524"/>
                  </a:lnTo>
                  <a:lnTo>
                    <a:pt x="134658" y="41910"/>
                  </a:lnTo>
                  <a:lnTo>
                    <a:pt x="147510" y="22923"/>
                  </a:lnTo>
                  <a:lnTo>
                    <a:pt x="134353" y="12865"/>
                  </a:lnTo>
                  <a:lnTo>
                    <a:pt x="120129" y="5651"/>
                  </a:lnTo>
                  <a:lnTo>
                    <a:pt x="104914" y="1333"/>
                  </a:lnTo>
                  <a:lnTo>
                    <a:pt x="88836" y="0"/>
                  </a:lnTo>
                  <a:lnTo>
                    <a:pt x="70942" y="1727"/>
                  </a:lnTo>
                  <a:lnTo>
                    <a:pt x="25831" y="28384"/>
                  </a:lnTo>
                  <a:lnTo>
                    <a:pt x="1447" y="78727"/>
                  </a:lnTo>
                  <a:lnTo>
                    <a:pt x="0" y="99199"/>
                  </a:lnTo>
                  <a:lnTo>
                    <a:pt x="1524" y="119405"/>
                  </a:lnTo>
                  <a:lnTo>
                    <a:pt x="25273" y="166395"/>
                  </a:lnTo>
                  <a:lnTo>
                    <a:pt x="68453" y="189166"/>
                  </a:lnTo>
                  <a:lnTo>
                    <a:pt x="85204" y="190842"/>
                  </a:lnTo>
                  <a:lnTo>
                    <a:pt x="92278" y="190842"/>
                  </a:lnTo>
                  <a:lnTo>
                    <a:pt x="129197" y="180187"/>
                  </a:lnTo>
                  <a:lnTo>
                    <a:pt x="133477" y="177584"/>
                  </a:lnTo>
                  <a:lnTo>
                    <a:pt x="138290" y="174929"/>
                  </a:lnTo>
                  <a:lnTo>
                    <a:pt x="142760" y="172123"/>
                  </a:lnTo>
                  <a:lnTo>
                    <a:pt x="145376" y="169862"/>
                  </a:lnTo>
                  <a:lnTo>
                    <a:pt x="146939" y="169189"/>
                  </a:lnTo>
                  <a:lnTo>
                    <a:pt x="148247" y="168160"/>
                  </a:lnTo>
                  <a:lnTo>
                    <a:pt x="149263" y="166966"/>
                  </a:lnTo>
                  <a:lnTo>
                    <a:pt x="150037" y="166535"/>
                  </a:lnTo>
                  <a:close/>
                </a:path>
                <a:path w="767080" h="255270">
                  <a:moveTo>
                    <a:pt x="291553" y="187210"/>
                  </a:moveTo>
                  <a:lnTo>
                    <a:pt x="288759" y="166814"/>
                  </a:lnTo>
                  <a:lnTo>
                    <a:pt x="288759" y="49758"/>
                  </a:lnTo>
                  <a:lnTo>
                    <a:pt x="190969" y="49758"/>
                  </a:lnTo>
                  <a:lnTo>
                    <a:pt x="193763" y="70129"/>
                  </a:lnTo>
                  <a:lnTo>
                    <a:pt x="192633" y="93052"/>
                  </a:lnTo>
                  <a:lnTo>
                    <a:pt x="192189" y="101714"/>
                  </a:lnTo>
                  <a:lnTo>
                    <a:pt x="187058" y="146431"/>
                  </a:lnTo>
                  <a:lnTo>
                    <a:pt x="169456" y="168770"/>
                  </a:lnTo>
                  <a:lnTo>
                    <a:pt x="165735" y="168770"/>
                  </a:lnTo>
                  <a:lnTo>
                    <a:pt x="162204" y="168148"/>
                  </a:lnTo>
                  <a:lnTo>
                    <a:pt x="159118" y="167093"/>
                  </a:lnTo>
                  <a:lnTo>
                    <a:pt x="161645" y="188874"/>
                  </a:lnTo>
                  <a:lnTo>
                    <a:pt x="165912" y="190182"/>
                  </a:lnTo>
                  <a:lnTo>
                    <a:pt x="170065" y="190474"/>
                  </a:lnTo>
                  <a:lnTo>
                    <a:pt x="174485" y="190842"/>
                  </a:lnTo>
                  <a:lnTo>
                    <a:pt x="179501" y="190842"/>
                  </a:lnTo>
                  <a:lnTo>
                    <a:pt x="184035" y="189636"/>
                  </a:lnTo>
                  <a:lnTo>
                    <a:pt x="208051" y="159321"/>
                  </a:lnTo>
                  <a:lnTo>
                    <a:pt x="209308" y="153593"/>
                  </a:lnTo>
                  <a:lnTo>
                    <a:pt x="210794" y="148793"/>
                  </a:lnTo>
                  <a:lnTo>
                    <a:pt x="214909" y="115379"/>
                  </a:lnTo>
                  <a:lnTo>
                    <a:pt x="215417" y="110655"/>
                  </a:lnTo>
                  <a:lnTo>
                    <a:pt x="215696" y="105625"/>
                  </a:lnTo>
                  <a:lnTo>
                    <a:pt x="215900" y="98971"/>
                  </a:lnTo>
                  <a:lnTo>
                    <a:pt x="216395" y="91668"/>
                  </a:lnTo>
                  <a:lnTo>
                    <a:pt x="217220" y="68745"/>
                  </a:lnTo>
                  <a:lnTo>
                    <a:pt x="265290" y="68745"/>
                  </a:lnTo>
                  <a:lnTo>
                    <a:pt x="265290" y="187210"/>
                  </a:lnTo>
                  <a:lnTo>
                    <a:pt x="291553" y="187210"/>
                  </a:lnTo>
                  <a:close/>
                </a:path>
                <a:path w="767080" h="255270">
                  <a:moveTo>
                    <a:pt x="443585" y="46126"/>
                  </a:moveTo>
                  <a:lnTo>
                    <a:pt x="418973" y="49758"/>
                  </a:lnTo>
                  <a:lnTo>
                    <a:pt x="383768" y="139153"/>
                  </a:lnTo>
                  <a:lnTo>
                    <a:pt x="377913" y="159550"/>
                  </a:lnTo>
                  <a:lnTo>
                    <a:pt x="374294" y="139153"/>
                  </a:lnTo>
                  <a:lnTo>
                    <a:pt x="341591" y="46126"/>
                  </a:lnTo>
                  <a:lnTo>
                    <a:pt x="314198" y="49758"/>
                  </a:lnTo>
                  <a:lnTo>
                    <a:pt x="326504" y="72936"/>
                  </a:lnTo>
                  <a:lnTo>
                    <a:pt x="364782" y="186093"/>
                  </a:lnTo>
                  <a:lnTo>
                    <a:pt x="344144" y="223596"/>
                  </a:lnTo>
                  <a:lnTo>
                    <a:pt x="322872" y="231089"/>
                  </a:lnTo>
                  <a:lnTo>
                    <a:pt x="318592" y="231089"/>
                  </a:lnTo>
                  <a:lnTo>
                    <a:pt x="313448" y="230009"/>
                  </a:lnTo>
                  <a:lnTo>
                    <a:pt x="308622" y="228282"/>
                  </a:lnTo>
                  <a:lnTo>
                    <a:pt x="312534" y="252044"/>
                  </a:lnTo>
                  <a:lnTo>
                    <a:pt x="317741" y="254076"/>
                  </a:lnTo>
                  <a:lnTo>
                    <a:pt x="322402" y="254901"/>
                  </a:lnTo>
                  <a:lnTo>
                    <a:pt x="327050" y="255092"/>
                  </a:lnTo>
                  <a:lnTo>
                    <a:pt x="334441" y="254355"/>
                  </a:lnTo>
                  <a:lnTo>
                    <a:pt x="367741" y="229603"/>
                  </a:lnTo>
                  <a:lnTo>
                    <a:pt x="377647" y="210680"/>
                  </a:lnTo>
                  <a:lnTo>
                    <a:pt x="443585" y="46126"/>
                  </a:lnTo>
                  <a:close/>
                </a:path>
                <a:path w="767080" h="255270">
                  <a:moveTo>
                    <a:pt x="639318" y="187210"/>
                  </a:moveTo>
                  <a:lnTo>
                    <a:pt x="587921" y="117081"/>
                  </a:lnTo>
                  <a:lnTo>
                    <a:pt x="604113" y="85509"/>
                  </a:lnTo>
                  <a:lnTo>
                    <a:pt x="608825" y="78143"/>
                  </a:lnTo>
                  <a:lnTo>
                    <a:pt x="614337" y="72834"/>
                  </a:lnTo>
                  <a:lnTo>
                    <a:pt x="620674" y="69672"/>
                  </a:lnTo>
                  <a:lnTo>
                    <a:pt x="627875" y="68745"/>
                  </a:lnTo>
                  <a:lnTo>
                    <a:pt x="631596" y="68745"/>
                  </a:lnTo>
                  <a:lnTo>
                    <a:pt x="634009" y="68859"/>
                  </a:lnTo>
                  <a:lnTo>
                    <a:pt x="635990" y="69850"/>
                  </a:lnTo>
                  <a:lnTo>
                    <a:pt x="633463" y="49174"/>
                  </a:lnTo>
                  <a:lnTo>
                    <a:pt x="630491" y="48069"/>
                  </a:lnTo>
                  <a:lnTo>
                    <a:pt x="626808" y="47510"/>
                  </a:lnTo>
                  <a:lnTo>
                    <a:pt x="623404" y="47510"/>
                  </a:lnTo>
                  <a:lnTo>
                    <a:pt x="583438" y="75171"/>
                  </a:lnTo>
                  <a:lnTo>
                    <a:pt x="566699" y="108712"/>
                  </a:lnTo>
                  <a:lnTo>
                    <a:pt x="554113" y="108712"/>
                  </a:lnTo>
                  <a:lnTo>
                    <a:pt x="554113" y="49758"/>
                  </a:lnTo>
                  <a:lnTo>
                    <a:pt x="527862" y="49758"/>
                  </a:lnTo>
                  <a:lnTo>
                    <a:pt x="530631" y="70713"/>
                  </a:lnTo>
                  <a:lnTo>
                    <a:pt x="530631" y="108712"/>
                  </a:lnTo>
                  <a:lnTo>
                    <a:pt x="518071" y="108712"/>
                  </a:lnTo>
                  <a:lnTo>
                    <a:pt x="501307" y="75171"/>
                  </a:lnTo>
                  <a:lnTo>
                    <a:pt x="493547" y="63080"/>
                  </a:lnTo>
                  <a:lnTo>
                    <a:pt x="484301" y="54432"/>
                  </a:lnTo>
                  <a:lnTo>
                    <a:pt x="473557" y="49250"/>
                  </a:lnTo>
                  <a:lnTo>
                    <a:pt x="461365" y="47510"/>
                  </a:lnTo>
                  <a:lnTo>
                    <a:pt x="457631" y="47510"/>
                  </a:lnTo>
                  <a:lnTo>
                    <a:pt x="454164" y="47942"/>
                  </a:lnTo>
                  <a:lnTo>
                    <a:pt x="451307" y="49174"/>
                  </a:lnTo>
                  <a:lnTo>
                    <a:pt x="448779" y="69850"/>
                  </a:lnTo>
                  <a:lnTo>
                    <a:pt x="450456" y="69113"/>
                  </a:lnTo>
                  <a:lnTo>
                    <a:pt x="452882" y="68440"/>
                  </a:lnTo>
                  <a:lnTo>
                    <a:pt x="496849" y="117081"/>
                  </a:lnTo>
                  <a:lnTo>
                    <a:pt x="445427" y="187210"/>
                  </a:lnTo>
                  <a:lnTo>
                    <a:pt x="475615" y="187210"/>
                  </a:lnTo>
                  <a:lnTo>
                    <a:pt x="518350" y="127698"/>
                  </a:lnTo>
                  <a:lnTo>
                    <a:pt x="530631" y="127698"/>
                  </a:lnTo>
                  <a:lnTo>
                    <a:pt x="530631" y="187210"/>
                  </a:lnTo>
                  <a:lnTo>
                    <a:pt x="556907" y="187210"/>
                  </a:lnTo>
                  <a:lnTo>
                    <a:pt x="554113" y="166255"/>
                  </a:lnTo>
                  <a:lnTo>
                    <a:pt x="554113" y="127698"/>
                  </a:lnTo>
                  <a:lnTo>
                    <a:pt x="566420" y="127698"/>
                  </a:lnTo>
                  <a:lnTo>
                    <a:pt x="609155" y="187210"/>
                  </a:lnTo>
                  <a:lnTo>
                    <a:pt x="639318" y="187210"/>
                  </a:lnTo>
                  <a:close/>
                </a:path>
                <a:path w="767080" h="255270">
                  <a:moveTo>
                    <a:pt x="766483" y="171577"/>
                  </a:moveTo>
                  <a:lnTo>
                    <a:pt x="766140" y="169748"/>
                  </a:lnTo>
                  <a:lnTo>
                    <a:pt x="766064" y="169329"/>
                  </a:lnTo>
                  <a:lnTo>
                    <a:pt x="762571" y="150317"/>
                  </a:lnTo>
                  <a:lnTo>
                    <a:pt x="725449" y="168948"/>
                  </a:lnTo>
                  <a:lnTo>
                    <a:pt x="718693" y="169329"/>
                  </a:lnTo>
                  <a:lnTo>
                    <a:pt x="709752" y="168389"/>
                  </a:lnTo>
                  <a:lnTo>
                    <a:pt x="682066" y="137795"/>
                  </a:lnTo>
                  <a:lnTo>
                    <a:pt x="679310" y="118465"/>
                  </a:lnTo>
                  <a:lnTo>
                    <a:pt x="757275" y="118465"/>
                  </a:lnTo>
                  <a:lnTo>
                    <a:pt x="763676" y="111213"/>
                  </a:lnTo>
                  <a:lnTo>
                    <a:pt x="762254" y="100596"/>
                  </a:lnTo>
                  <a:lnTo>
                    <a:pt x="759828" y="82461"/>
                  </a:lnTo>
                  <a:lnTo>
                    <a:pt x="751382" y="63728"/>
                  </a:lnTo>
                  <a:lnTo>
                    <a:pt x="750557" y="61899"/>
                  </a:lnTo>
                  <a:lnTo>
                    <a:pt x="738263" y="51511"/>
                  </a:lnTo>
                  <a:lnTo>
                    <a:pt x="738263" y="100596"/>
                  </a:lnTo>
                  <a:lnTo>
                    <a:pt x="680720" y="100596"/>
                  </a:lnTo>
                  <a:lnTo>
                    <a:pt x="685431" y="84429"/>
                  </a:lnTo>
                  <a:lnTo>
                    <a:pt x="692340" y="72834"/>
                  </a:lnTo>
                  <a:lnTo>
                    <a:pt x="701459" y="65900"/>
                  </a:lnTo>
                  <a:lnTo>
                    <a:pt x="712838" y="63728"/>
                  </a:lnTo>
                  <a:lnTo>
                    <a:pt x="721398" y="63728"/>
                  </a:lnTo>
                  <a:lnTo>
                    <a:pt x="738263" y="100596"/>
                  </a:lnTo>
                  <a:lnTo>
                    <a:pt x="738263" y="51511"/>
                  </a:lnTo>
                  <a:lnTo>
                    <a:pt x="735977" y="49568"/>
                  </a:lnTo>
                  <a:lnTo>
                    <a:pt x="716191" y="45542"/>
                  </a:lnTo>
                  <a:lnTo>
                    <a:pt x="701954" y="46875"/>
                  </a:lnTo>
                  <a:lnTo>
                    <a:pt x="663295" y="78651"/>
                  </a:lnTo>
                  <a:lnTo>
                    <a:pt x="654443" y="120992"/>
                  </a:lnTo>
                  <a:lnTo>
                    <a:pt x="655383" y="134404"/>
                  </a:lnTo>
                  <a:lnTo>
                    <a:pt x="670217" y="169748"/>
                  </a:lnTo>
                  <a:lnTo>
                    <a:pt x="712012" y="190842"/>
                  </a:lnTo>
                  <a:lnTo>
                    <a:pt x="718515" y="190842"/>
                  </a:lnTo>
                  <a:lnTo>
                    <a:pt x="724636" y="190055"/>
                  </a:lnTo>
                  <a:lnTo>
                    <a:pt x="730999" y="188734"/>
                  </a:lnTo>
                  <a:lnTo>
                    <a:pt x="737146" y="187350"/>
                  </a:lnTo>
                  <a:lnTo>
                    <a:pt x="742022" y="185572"/>
                  </a:lnTo>
                  <a:lnTo>
                    <a:pt x="746086" y="184137"/>
                  </a:lnTo>
                  <a:lnTo>
                    <a:pt x="749998" y="182460"/>
                  </a:lnTo>
                  <a:lnTo>
                    <a:pt x="753643" y="180098"/>
                  </a:lnTo>
                  <a:lnTo>
                    <a:pt x="757250" y="178257"/>
                  </a:lnTo>
                  <a:lnTo>
                    <a:pt x="760793" y="176034"/>
                  </a:lnTo>
                  <a:lnTo>
                    <a:pt x="762838" y="174345"/>
                  </a:lnTo>
                  <a:lnTo>
                    <a:pt x="764095" y="173659"/>
                  </a:lnTo>
                  <a:lnTo>
                    <a:pt x="765136" y="172821"/>
                  </a:lnTo>
                  <a:lnTo>
                    <a:pt x="765733" y="171843"/>
                  </a:lnTo>
                  <a:lnTo>
                    <a:pt x="766483" y="171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501593" y="6284011"/>
              <a:ext cx="124372" cy="19865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59443" y="6338494"/>
              <a:ext cx="117614" cy="140538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20733" y="6338494"/>
              <a:ext cx="152260" cy="140538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14192" y="6288773"/>
              <a:ext cx="117627" cy="190258"/>
            </a:xfrm>
            <a:prstGeom prst="rect">
              <a:avLst/>
            </a:prstGeom>
          </p:spPr>
        </p:pic>
      </p:grpSp>
      <p:grpSp>
        <p:nvGrpSpPr>
          <p:cNvPr id="110" name="object 110" descr=""/>
          <p:cNvGrpSpPr/>
          <p:nvPr/>
        </p:nvGrpSpPr>
        <p:grpSpPr>
          <a:xfrm>
            <a:off x="3227324" y="6337363"/>
            <a:ext cx="1273175" cy="208915"/>
            <a:chOff x="3227324" y="6337363"/>
            <a:chExt cx="1273175" cy="208915"/>
          </a:xfrm>
        </p:grpSpPr>
        <p:pic>
          <p:nvPicPr>
            <p:cNvPr id="111" name="object 111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227324" y="6341580"/>
              <a:ext cx="113436" cy="137452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364293" y="6337947"/>
              <a:ext cx="117055" cy="208140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07460" y="6337668"/>
              <a:ext cx="114554" cy="144995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55123" y="6338493"/>
              <a:ext cx="117614" cy="140538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05910" y="6337363"/>
              <a:ext cx="110070" cy="145300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47223" y="6341580"/>
              <a:ext cx="116776" cy="137452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98099" y="6337363"/>
              <a:ext cx="127038" cy="145300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258373" y="6337947"/>
              <a:ext cx="241896" cy="208140"/>
            </a:xfrm>
            <a:prstGeom prst="rect">
              <a:avLst/>
            </a:prstGeom>
          </p:spPr>
        </p:pic>
      </p:grpSp>
      <p:grpSp>
        <p:nvGrpSpPr>
          <p:cNvPr id="119" name="object 119" descr=""/>
          <p:cNvGrpSpPr/>
          <p:nvPr/>
        </p:nvGrpSpPr>
        <p:grpSpPr>
          <a:xfrm>
            <a:off x="4596193" y="6337363"/>
            <a:ext cx="278130" cy="145415"/>
            <a:chOff x="4596193" y="6337363"/>
            <a:chExt cx="278130" cy="145415"/>
          </a:xfrm>
        </p:grpSpPr>
        <p:pic>
          <p:nvPicPr>
            <p:cNvPr id="120" name="object 12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96193" y="6341580"/>
              <a:ext cx="116776" cy="137452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47069" y="6337363"/>
              <a:ext cx="127038" cy="145300"/>
            </a:xfrm>
            <a:prstGeom prst="rect">
              <a:avLst/>
            </a:prstGeom>
          </p:spPr>
        </p:pic>
      </p:grpSp>
      <p:grpSp>
        <p:nvGrpSpPr>
          <p:cNvPr id="122" name="object 122" descr=""/>
          <p:cNvGrpSpPr/>
          <p:nvPr/>
        </p:nvGrpSpPr>
        <p:grpSpPr>
          <a:xfrm>
            <a:off x="4981003" y="6337668"/>
            <a:ext cx="1261745" cy="209550"/>
            <a:chOff x="4981003" y="6337668"/>
            <a:chExt cx="1261745" cy="209550"/>
          </a:xfrm>
        </p:grpSpPr>
        <p:pic>
          <p:nvPicPr>
            <p:cNvPr id="123" name="object 12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981003" y="6341580"/>
              <a:ext cx="151701" cy="137452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66080" y="6337668"/>
              <a:ext cx="114554" cy="144995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313743" y="6337947"/>
              <a:ext cx="117055" cy="208140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66143" y="6338494"/>
              <a:ext cx="174625" cy="140538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5683313" y="6337947"/>
              <a:ext cx="559435" cy="209550"/>
            </a:xfrm>
            <a:custGeom>
              <a:avLst/>
              <a:gdLst/>
              <a:ahLst/>
              <a:cxnLst/>
              <a:rect l="l" t="t" r="r" b="b"/>
              <a:pathLst>
                <a:path w="559435" h="209550">
                  <a:moveTo>
                    <a:pt x="28968" y="124599"/>
                  </a:moveTo>
                  <a:lnTo>
                    <a:pt x="27305" y="124599"/>
                  </a:lnTo>
                  <a:lnTo>
                    <a:pt x="28270" y="124790"/>
                  </a:lnTo>
                  <a:lnTo>
                    <a:pt x="28968" y="124599"/>
                  </a:lnTo>
                  <a:close/>
                </a:path>
                <a:path w="559435" h="209550">
                  <a:moveTo>
                    <a:pt x="117055" y="69265"/>
                  </a:moveTo>
                  <a:lnTo>
                    <a:pt x="116090" y="54025"/>
                  </a:lnTo>
                  <a:lnTo>
                    <a:pt x="113296" y="40449"/>
                  </a:lnTo>
                  <a:lnTo>
                    <a:pt x="108737" y="28613"/>
                  </a:lnTo>
                  <a:lnTo>
                    <a:pt x="103162" y="19596"/>
                  </a:lnTo>
                  <a:lnTo>
                    <a:pt x="102527" y="18567"/>
                  </a:lnTo>
                  <a:lnTo>
                    <a:pt x="101053" y="17018"/>
                  </a:lnTo>
                  <a:lnTo>
                    <a:pt x="94805" y="10401"/>
                  </a:lnTo>
                  <a:lnTo>
                    <a:pt x="91084" y="7848"/>
                  </a:lnTo>
                  <a:lnTo>
                    <a:pt x="91084" y="71793"/>
                  </a:lnTo>
                  <a:lnTo>
                    <a:pt x="90322" y="82435"/>
                  </a:lnTo>
                  <a:lnTo>
                    <a:pt x="74028" y="117335"/>
                  </a:lnTo>
                  <a:lnTo>
                    <a:pt x="60515" y="125539"/>
                  </a:lnTo>
                  <a:lnTo>
                    <a:pt x="60045" y="125539"/>
                  </a:lnTo>
                  <a:lnTo>
                    <a:pt x="53352" y="126555"/>
                  </a:lnTo>
                  <a:lnTo>
                    <a:pt x="51854" y="126555"/>
                  </a:lnTo>
                  <a:lnTo>
                    <a:pt x="50228" y="126326"/>
                  </a:lnTo>
                  <a:lnTo>
                    <a:pt x="46697" y="126326"/>
                  </a:lnTo>
                  <a:lnTo>
                    <a:pt x="44907" y="126136"/>
                  </a:lnTo>
                  <a:lnTo>
                    <a:pt x="41910" y="126136"/>
                  </a:lnTo>
                  <a:lnTo>
                    <a:pt x="40538" y="125730"/>
                  </a:lnTo>
                  <a:lnTo>
                    <a:pt x="39903" y="125539"/>
                  </a:lnTo>
                  <a:lnTo>
                    <a:pt x="39763" y="125539"/>
                  </a:lnTo>
                  <a:lnTo>
                    <a:pt x="38252" y="125730"/>
                  </a:lnTo>
                  <a:lnTo>
                    <a:pt x="36588" y="125539"/>
                  </a:lnTo>
                  <a:lnTo>
                    <a:pt x="34810" y="125171"/>
                  </a:lnTo>
                  <a:lnTo>
                    <a:pt x="33782" y="125323"/>
                  </a:lnTo>
                  <a:lnTo>
                    <a:pt x="29210" y="124955"/>
                  </a:lnTo>
                  <a:lnTo>
                    <a:pt x="28219" y="124955"/>
                  </a:lnTo>
                  <a:lnTo>
                    <a:pt x="27597" y="124955"/>
                  </a:lnTo>
                  <a:lnTo>
                    <a:pt x="27927" y="124879"/>
                  </a:lnTo>
                  <a:lnTo>
                    <a:pt x="27089" y="124599"/>
                  </a:lnTo>
                  <a:lnTo>
                    <a:pt x="27089" y="37973"/>
                  </a:lnTo>
                  <a:lnTo>
                    <a:pt x="30708" y="33235"/>
                  </a:lnTo>
                  <a:lnTo>
                    <a:pt x="33324" y="30251"/>
                  </a:lnTo>
                  <a:lnTo>
                    <a:pt x="37033" y="27254"/>
                  </a:lnTo>
                  <a:lnTo>
                    <a:pt x="42443" y="24307"/>
                  </a:lnTo>
                  <a:lnTo>
                    <a:pt x="47663" y="21323"/>
                  </a:lnTo>
                  <a:lnTo>
                    <a:pt x="52971" y="19596"/>
                  </a:lnTo>
                  <a:lnTo>
                    <a:pt x="58648" y="19824"/>
                  </a:lnTo>
                  <a:lnTo>
                    <a:pt x="65303" y="20675"/>
                  </a:lnTo>
                  <a:lnTo>
                    <a:pt x="90360" y="60680"/>
                  </a:lnTo>
                  <a:lnTo>
                    <a:pt x="91084" y="71793"/>
                  </a:lnTo>
                  <a:lnTo>
                    <a:pt x="91084" y="7848"/>
                  </a:lnTo>
                  <a:lnTo>
                    <a:pt x="86220" y="4508"/>
                  </a:lnTo>
                  <a:lnTo>
                    <a:pt x="76847" y="1003"/>
                  </a:lnTo>
                  <a:lnTo>
                    <a:pt x="66776" y="0"/>
                  </a:lnTo>
                  <a:lnTo>
                    <a:pt x="58940" y="0"/>
                  </a:lnTo>
                  <a:lnTo>
                    <a:pt x="51473" y="1308"/>
                  </a:lnTo>
                  <a:lnTo>
                    <a:pt x="44818" y="4737"/>
                  </a:lnTo>
                  <a:lnTo>
                    <a:pt x="33223" y="10172"/>
                  </a:lnTo>
                  <a:lnTo>
                    <a:pt x="31546" y="12280"/>
                  </a:lnTo>
                  <a:lnTo>
                    <a:pt x="29514" y="14147"/>
                  </a:lnTo>
                  <a:lnTo>
                    <a:pt x="27863" y="15595"/>
                  </a:lnTo>
                  <a:lnTo>
                    <a:pt x="27089" y="17018"/>
                  </a:lnTo>
                  <a:lnTo>
                    <a:pt x="27089" y="546"/>
                  </a:lnTo>
                  <a:lnTo>
                    <a:pt x="0" y="3632"/>
                  </a:lnTo>
                  <a:lnTo>
                    <a:pt x="3327" y="27254"/>
                  </a:lnTo>
                  <a:lnTo>
                    <a:pt x="3403" y="27774"/>
                  </a:lnTo>
                  <a:lnTo>
                    <a:pt x="3530" y="28613"/>
                  </a:lnTo>
                  <a:lnTo>
                    <a:pt x="3632" y="208140"/>
                  </a:lnTo>
                  <a:lnTo>
                    <a:pt x="29883" y="208140"/>
                  </a:lnTo>
                  <a:lnTo>
                    <a:pt x="27089" y="187185"/>
                  </a:lnTo>
                  <a:lnTo>
                    <a:pt x="27089" y="143052"/>
                  </a:lnTo>
                  <a:lnTo>
                    <a:pt x="37515" y="144157"/>
                  </a:lnTo>
                  <a:lnTo>
                    <a:pt x="44551" y="144348"/>
                  </a:lnTo>
                  <a:lnTo>
                    <a:pt x="48895" y="144716"/>
                  </a:lnTo>
                  <a:lnTo>
                    <a:pt x="63042" y="143306"/>
                  </a:lnTo>
                  <a:lnTo>
                    <a:pt x="63817" y="143052"/>
                  </a:lnTo>
                  <a:lnTo>
                    <a:pt x="75907" y="139115"/>
                  </a:lnTo>
                  <a:lnTo>
                    <a:pt x="87477" y="132168"/>
                  </a:lnTo>
                  <a:lnTo>
                    <a:pt x="93446" y="126555"/>
                  </a:lnTo>
                  <a:lnTo>
                    <a:pt x="97764" y="122504"/>
                  </a:lnTo>
                  <a:lnTo>
                    <a:pt x="106184" y="110832"/>
                  </a:lnTo>
                  <a:lnTo>
                    <a:pt x="112191" y="98018"/>
                  </a:lnTo>
                  <a:lnTo>
                    <a:pt x="115798" y="84150"/>
                  </a:lnTo>
                  <a:lnTo>
                    <a:pt x="117055" y="69265"/>
                  </a:lnTo>
                  <a:close/>
                </a:path>
                <a:path w="559435" h="209550">
                  <a:moveTo>
                    <a:pt x="260515" y="0"/>
                  </a:moveTo>
                  <a:lnTo>
                    <a:pt x="235915" y="3632"/>
                  </a:lnTo>
                  <a:lnTo>
                    <a:pt x="200710" y="93027"/>
                  </a:lnTo>
                  <a:lnTo>
                    <a:pt x="194843" y="113423"/>
                  </a:lnTo>
                  <a:lnTo>
                    <a:pt x="191236" y="93027"/>
                  </a:lnTo>
                  <a:lnTo>
                    <a:pt x="158534" y="0"/>
                  </a:lnTo>
                  <a:lnTo>
                    <a:pt x="131140" y="3632"/>
                  </a:lnTo>
                  <a:lnTo>
                    <a:pt x="143446" y="26809"/>
                  </a:lnTo>
                  <a:lnTo>
                    <a:pt x="181724" y="139966"/>
                  </a:lnTo>
                  <a:lnTo>
                    <a:pt x="161086" y="177469"/>
                  </a:lnTo>
                  <a:lnTo>
                    <a:pt x="139814" y="184962"/>
                  </a:lnTo>
                  <a:lnTo>
                    <a:pt x="135534" y="184962"/>
                  </a:lnTo>
                  <a:lnTo>
                    <a:pt x="130390" y="183883"/>
                  </a:lnTo>
                  <a:lnTo>
                    <a:pt x="125564" y="182156"/>
                  </a:lnTo>
                  <a:lnTo>
                    <a:pt x="129476" y="205917"/>
                  </a:lnTo>
                  <a:lnTo>
                    <a:pt x="134683" y="207949"/>
                  </a:lnTo>
                  <a:lnTo>
                    <a:pt x="139344" y="208775"/>
                  </a:lnTo>
                  <a:lnTo>
                    <a:pt x="143992" y="208965"/>
                  </a:lnTo>
                  <a:lnTo>
                    <a:pt x="151384" y="208229"/>
                  </a:lnTo>
                  <a:lnTo>
                    <a:pt x="184683" y="183476"/>
                  </a:lnTo>
                  <a:lnTo>
                    <a:pt x="194589" y="164553"/>
                  </a:lnTo>
                  <a:lnTo>
                    <a:pt x="260515" y="0"/>
                  </a:lnTo>
                  <a:close/>
                </a:path>
                <a:path w="559435" h="209550">
                  <a:moveTo>
                    <a:pt x="375246" y="3632"/>
                  </a:moveTo>
                  <a:lnTo>
                    <a:pt x="261810" y="3632"/>
                  </a:lnTo>
                  <a:lnTo>
                    <a:pt x="261810" y="23177"/>
                  </a:lnTo>
                  <a:lnTo>
                    <a:pt x="306806" y="23177"/>
                  </a:lnTo>
                  <a:lnTo>
                    <a:pt x="306806" y="141084"/>
                  </a:lnTo>
                  <a:lnTo>
                    <a:pt x="333057" y="141084"/>
                  </a:lnTo>
                  <a:lnTo>
                    <a:pt x="330250" y="120129"/>
                  </a:lnTo>
                  <a:lnTo>
                    <a:pt x="330250" y="23177"/>
                  </a:lnTo>
                  <a:lnTo>
                    <a:pt x="375246" y="23177"/>
                  </a:lnTo>
                  <a:lnTo>
                    <a:pt x="375246" y="3632"/>
                  </a:lnTo>
                  <a:close/>
                </a:path>
                <a:path w="559435" h="209550">
                  <a:moveTo>
                    <a:pt x="506895" y="0"/>
                  </a:moveTo>
                  <a:lnTo>
                    <a:pt x="482295" y="3632"/>
                  </a:lnTo>
                  <a:lnTo>
                    <a:pt x="447090" y="93027"/>
                  </a:lnTo>
                  <a:lnTo>
                    <a:pt x="441223" y="113423"/>
                  </a:lnTo>
                  <a:lnTo>
                    <a:pt x="437616" y="93027"/>
                  </a:lnTo>
                  <a:lnTo>
                    <a:pt x="404914" y="0"/>
                  </a:lnTo>
                  <a:lnTo>
                    <a:pt x="377520" y="3632"/>
                  </a:lnTo>
                  <a:lnTo>
                    <a:pt x="389826" y="26809"/>
                  </a:lnTo>
                  <a:lnTo>
                    <a:pt x="428104" y="139966"/>
                  </a:lnTo>
                  <a:lnTo>
                    <a:pt x="407466" y="177469"/>
                  </a:lnTo>
                  <a:lnTo>
                    <a:pt x="386194" y="184962"/>
                  </a:lnTo>
                  <a:lnTo>
                    <a:pt x="381914" y="184962"/>
                  </a:lnTo>
                  <a:lnTo>
                    <a:pt x="376770" y="183883"/>
                  </a:lnTo>
                  <a:lnTo>
                    <a:pt x="371944" y="182156"/>
                  </a:lnTo>
                  <a:lnTo>
                    <a:pt x="375856" y="205917"/>
                  </a:lnTo>
                  <a:lnTo>
                    <a:pt x="381063" y="207949"/>
                  </a:lnTo>
                  <a:lnTo>
                    <a:pt x="385724" y="208775"/>
                  </a:lnTo>
                  <a:lnTo>
                    <a:pt x="390372" y="208965"/>
                  </a:lnTo>
                  <a:lnTo>
                    <a:pt x="397764" y="208229"/>
                  </a:lnTo>
                  <a:lnTo>
                    <a:pt x="431063" y="183476"/>
                  </a:lnTo>
                  <a:lnTo>
                    <a:pt x="440969" y="164553"/>
                  </a:lnTo>
                  <a:lnTo>
                    <a:pt x="506895" y="0"/>
                  </a:lnTo>
                  <a:close/>
                </a:path>
                <a:path w="559435" h="209550">
                  <a:moveTo>
                    <a:pt x="559308" y="122466"/>
                  </a:moveTo>
                  <a:lnTo>
                    <a:pt x="557517" y="118452"/>
                  </a:lnTo>
                  <a:lnTo>
                    <a:pt x="557428" y="118224"/>
                  </a:lnTo>
                  <a:lnTo>
                    <a:pt x="551180" y="111747"/>
                  </a:lnTo>
                  <a:lnTo>
                    <a:pt x="547103" y="109829"/>
                  </a:lnTo>
                  <a:lnTo>
                    <a:pt x="542569" y="110070"/>
                  </a:lnTo>
                  <a:lnTo>
                    <a:pt x="537908" y="110070"/>
                  </a:lnTo>
                  <a:lnTo>
                    <a:pt x="533565" y="111518"/>
                  </a:lnTo>
                  <a:lnTo>
                    <a:pt x="530682" y="115112"/>
                  </a:lnTo>
                  <a:lnTo>
                    <a:pt x="527418" y="118452"/>
                  </a:lnTo>
                  <a:lnTo>
                    <a:pt x="525767" y="122466"/>
                  </a:lnTo>
                  <a:lnTo>
                    <a:pt x="525792" y="131953"/>
                  </a:lnTo>
                  <a:lnTo>
                    <a:pt x="527037" y="135763"/>
                  </a:lnTo>
                  <a:lnTo>
                    <a:pt x="533946" y="142989"/>
                  </a:lnTo>
                  <a:lnTo>
                    <a:pt x="537794" y="144348"/>
                  </a:lnTo>
                  <a:lnTo>
                    <a:pt x="542569" y="144716"/>
                  </a:lnTo>
                  <a:lnTo>
                    <a:pt x="547217" y="144716"/>
                  </a:lnTo>
                  <a:lnTo>
                    <a:pt x="559308" y="127114"/>
                  </a:lnTo>
                  <a:lnTo>
                    <a:pt x="559308" y="122466"/>
                  </a:lnTo>
                  <a:close/>
                </a:path>
                <a:path w="559435" h="209550">
                  <a:moveTo>
                    <a:pt x="559308" y="49999"/>
                  </a:moveTo>
                  <a:lnTo>
                    <a:pt x="559244" y="45224"/>
                  </a:lnTo>
                  <a:lnTo>
                    <a:pt x="557428" y="40995"/>
                  </a:lnTo>
                  <a:lnTo>
                    <a:pt x="554431" y="37998"/>
                  </a:lnTo>
                  <a:lnTo>
                    <a:pt x="551180" y="34632"/>
                  </a:lnTo>
                  <a:lnTo>
                    <a:pt x="547103" y="32588"/>
                  </a:lnTo>
                  <a:lnTo>
                    <a:pt x="542569" y="32956"/>
                  </a:lnTo>
                  <a:lnTo>
                    <a:pt x="537908" y="32956"/>
                  </a:lnTo>
                  <a:lnTo>
                    <a:pt x="533565" y="34290"/>
                  </a:lnTo>
                  <a:lnTo>
                    <a:pt x="530682" y="37998"/>
                  </a:lnTo>
                  <a:lnTo>
                    <a:pt x="527418" y="41338"/>
                  </a:lnTo>
                  <a:lnTo>
                    <a:pt x="525767" y="45224"/>
                  </a:lnTo>
                  <a:lnTo>
                    <a:pt x="525792" y="54838"/>
                  </a:lnTo>
                  <a:lnTo>
                    <a:pt x="527062" y="58991"/>
                  </a:lnTo>
                  <a:lnTo>
                    <a:pt x="530682" y="62445"/>
                  </a:lnTo>
                  <a:lnTo>
                    <a:pt x="533946" y="65887"/>
                  </a:lnTo>
                  <a:lnTo>
                    <a:pt x="537933" y="67602"/>
                  </a:lnTo>
                  <a:lnTo>
                    <a:pt x="547217" y="67602"/>
                  </a:lnTo>
                  <a:lnTo>
                    <a:pt x="550824" y="65887"/>
                  </a:lnTo>
                  <a:lnTo>
                    <a:pt x="554431" y="62445"/>
                  </a:lnTo>
                  <a:lnTo>
                    <a:pt x="557682" y="58991"/>
                  </a:lnTo>
                  <a:lnTo>
                    <a:pt x="559066" y="54838"/>
                  </a:lnTo>
                  <a:lnTo>
                    <a:pt x="559308" y="49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8" name="object 128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723453" y="6666700"/>
            <a:ext cx="119202" cy="141084"/>
          </a:xfrm>
          <a:prstGeom prst="rect">
            <a:avLst/>
          </a:prstGeom>
        </p:spPr>
      </p:pic>
      <p:grpSp>
        <p:nvGrpSpPr>
          <p:cNvPr id="129" name="object 129" descr=""/>
          <p:cNvGrpSpPr/>
          <p:nvPr/>
        </p:nvGrpSpPr>
        <p:grpSpPr>
          <a:xfrm>
            <a:off x="1961870" y="6620294"/>
            <a:ext cx="1185545" cy="187960"/>
            <a:chOff x="1961870" y="6620294"/>
            <a:chExt cx="1185545" cy="187960"/>
          </a:xfrm>
        </p:grpSpPr>
        <p:pic>
          <p:nvPicPr>
            <p:cNvPr id="130" name="object 13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1870" y="6620294"/>
              <a:ext cx="114554" cy="183857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00300" y="6662788"/>
              <a:ext cx="259968" cy="144995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393670" y="6662788"/>
              <a:ext cx="114554" cy="144995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41333" y="6663614"/>
              <a:ext cx="174625" cy="140538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759773" y="6663614"/>
              <a:ext cx="117614" cy="140538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896870" y="6662788"/>
              <a:ext cx="250164" cy="144995"/>
            </a:xfrm>
            <a:prstGeom prst="rect">
              <a:avLst/>
            </a:prstGeom>
          </p:spPr>
        </p:pic>
      </p:grpSp>
      <p:sp>
        <p:nvSpPr>
          <p:cNvPr id="136" name="object 136" descr=""/>
          <p:cNvSpPr/>
          <p:nvPr/>
        </p:nvSpPr>
        <p:spPr>
          <a:xfrm>
            <a:off x="3238258" y="6724802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4" h="20954">
                <a:moveTo>
                  <a:pt x="69024" y="0"/>
                </a:moveTo>
                <a:lnTo>
                  <a:pt x="0" y="0"/>
                </a:lnTo>
                <a:lnTo>
                  <a:pt x="0" y="20675"/>
                </a:lnTo>
                <a:lnTo>
                  <a:pt x="63449" y="20675"/>
                </a:lnTo>
                <a:lnTo>
                  <a:pt x="69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7" name="object 137" descr=""/>
          <p:cNvGrpSpPr/>
          <p:nvPr/>
        </p:nvGrpSpPr>
        <p:grpSpPr>
          <a:xfrm>
            <a:off x="3407473" y="6666700"/>
            <a:ext cx="226060" cy="141605"/>
            <a:chOff x="3407473" y="6666700"/>
            <a:chExt cx="226060" cy="141605"/>
          </a:xfrm>
        </p:grpSpPr>
        <p:pic>
          <p:nvPicPr>
            <p:cNvPr id="138" name="object 13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407473" y="6666700"/>
              <a:ext cx="151701" cy="137452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3599599" y="6772897"/>
              <a:ext cx="34290" cy="34925"/>
            </a:xfrm>
            <a:custGeom>
              <a:avLst/>
              <a:gdLst/>
              <a:ahLst/>
              <a:cxnLst/>
              <a:rect l="l" t="t" r="r" b="b"/>
              <a:pathLst>
                <a:path w="34289" h="34925">
                  <a:moveTo>
                    <a:pt x="21336" y="0"/>
                  </a:moveTo>
                  <a:lnTo>
                    <a:pt x="16979" y="241"/>
                  </a:lnTo>
                  <a:lnTo>
                    <a:pt x="12331" y="241"/>
                  </a:lnTo>
                  <a:lnTo>
                    <a:pt x="8216" y="1689"/>
                  </a:lnTo>
                  <a:lnTo>
                    <a:pt x="5092" y="5283"/>
                  </a:lnTo>
                  <a:lnTo>
                    <a:pt x="1841" y="8623"/>
                  </a:lnTo>
                  <a:lnTo>
                    <a:pt x="0" y="12636"/>
                  </a:lnTo>
                  <a:lnTo>
                    <a:pt x="215" y="17284"/>
                  </a:lnTo>
                  <a:lnTo>
                    <a:pt x="215" y="22123"/>
                  </a:lnTo>
                  <a:lnTo>
                    <a:pt x="1689" y="25933"/>
                  </a:lnTo>
                  <a:lnTo>
                    <a:pt x="5092" y="29730"/>
                  </a:lnTo>
                  <a:lnTo>
                    <a:pt x="8356" y="33159"/>
                  </a:lnTo>
                  <a:lnTo>
                    <a:pt x="12026" y="34518"/>
                  </a:lnTo>
                  <a:lnTo>
                    <a:pt x="16979" y="34886"/>
                  </a:lnTo>
                  <a:lnTo>
                    <a:pt x="21640" y="34886"/>
                  </a:lnTo>
                  <a:lnTo>
                    <a:pt x="33756" y="17284"/>
                  </a:lnTo>
                  <a:lnTo>
                    <a:pt x="33756" y="12636"/>
                  </a:lnTo>
                  <a:lnTo>
                    <a:pt x="32092" y="8394"/>
                  </a:lnTo>
                  <a:lnTo>
                    <a:pt x="28854" y="5283"/>
                  </a:lnTo>
                  <a:lnTo>
                    <a:pt x="25590" y="1917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0" name="object 140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752570" y="6620294"/>
            <a:ext cx="1507617" cy="187490"/>
          </a:xfrm>
          <a:prstGeom prst="rect">
            <a:avLst/>
          </a:prstGeom>
        </p:spPr>
      </p:pic>
      <p:sp>
        <p:nvSpPr>
          <p:cNvPr id="141" name="object 141" descr=""/>
          <p:cNvSpPr/>
          <p:nvPr/>
        </p:nvSpPr>
        <p:spPr>
          <a:xfrm>
            <a:off x="5352808" y="6724802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4" h="20954">
                <a:moveTo>
                  <a:pt x="69024" y="0"/>
                </a:moveTo>
                <a:lnTo>
                  <a:pt x="0" y="0"/>
                </a:lnTo>
                <a:lnTo>
                  <a:pt x="0" y="20675"/>
                </a:lnTo>
                <a:lnTo>
                  <a:pt x="63449" y="20675"/>
                </a:lnTo>
                <a:lnTo>
                  <a:pt x="69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2" name="object 142" descr=""/>
          <p:cNvGrpSpPr/>
          <p:nvPr/>
        </p:nvGrpSpPr>
        <p:grpSpPr>
          <a:xfrm>
            <a:off x="5498541" y="6616662"/>
            <a:ext cx="1168400" cy="254635"/>
            <a:chOff x="5498541" y="6616662"/>
            <a:chExt cx="1168400" cy="254635"/>
          </a:xfrm>
        </p:grpSpPr>
        <p:pic>
          <p:nvPicPr>
            <p:cNvPr id="143" name="object 143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498541" y="6616662"/>
              <a:ext cx="277177" cy="191122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809043" y="6663067"/>
              <a:ext cx="117055" cy="208140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52299" y="6662483"/>
              <a:ext cx="127038" cy="145300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112573" y="6666700"/>
              <a:ext cx="116776" cy="137452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63449" y="6662483"/>
              <a:ext cx="127038" cy="145300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424993" y="6663067"/>
              <a:ext cx="241896" cy="208140"/>
            </a:xfrm>
            <a:prstGeom prst="rect">
              <a:avLst/>
            </a:prstGeom>
          </p:spPr>
        </p:pic>
      </p:grpSp>
      <p:grpSp>
        <p:nvGrpSpPr>
          <p:cNvPr id="149" name="object 149" descr=""/>
          <p:cNvGrpSpPr/>
          <p:nvPr/>
        </p:nvGrpSpPr>
        <p:grpSpPr>
          <a:xfrm>
            <a:off x="1713395" y="6932980"/>
            <a:ext cx="730885" cy="262255"/>
            <a:chOff x="1713395" y="6932980"/>
            <a:chExt cx="730885" cy="262255"/>
          </a:xfrm>
        </p:grpSpPr>
        <p:pic>
          <p:nvPicPr>
            <p:cNvPr id="150" name="object 15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713395" y="6932980"/>
              <a:ext cx="428701" cy="198653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66429" y="6986333"/>
              <a:ext cx="127038" cy="145300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326703" y="6986917"/>
              <a:ext cx="117055" cy="208140"/>
            </a:xfrm>
            <a:prstGeom prst="rect">
              <a:avLst/>
            </a:prstGeom>
          </p:spPr>
        </p:pic>
      </p:grpSp>
      <p:pic>
        <p:nvPicPr>
          <p:cNvPr id="153" name="object 153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551493" y="6988969"/>
            <a:ext cx="106718" cy="139032"/>
          </a:xfrm>
          <a:prstGeom prst="rect">
            <a:avLst/>
          </a:prstGeom>
        </p:spPr>
      </p:pic>
      <p:grpSp>
        <p:nvGrpSpPr>
          <p:cNvPr id="154" name="object 154" descr=""/>
          <p:cNvGrpSpPr/>
          <p:nvPr/>
        </p:nvGrpSpPr>
        <p:grpSpPr>
          <a:xfrm>
            <a:off x="2767050" y="6940791"/>
            <a:ext cx="605155" cy="191135"/>
            <a:chOff x="2767050" y="6940791"/>
            <a:chExt cx="605155" cy="191135"/>
          </a:xfrm>
        </p:grpSpPr>
        <p:pic>
          <p:nvPicPr>
            <p:cNvPr id="155" name="object 15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767050" y="6940791"/>
              <a:ext cx="418363" cy="190842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19513" y="6987464"/>
              <a:ext cx="152260" cy="140538"/>
            </a:xfrm>
            <a:prstGeom prst="rect">
              <a:avLst/>
            </a:prstGeom>
          </p:spPr>
        </p:pic>
      </p:grpSp>
      <p:grpSp>
        <p:nvGrpSpPr>
          <p:cNvPr id="157" name="object 157" descr=""/>
          <p:cNvGrpSpPr/>
          <p:nvPr/>
        </p:nvGrpSpPr>
        <p:grpSpPr>
          <a:xfrm>
            <a:off x="3472931" y="6940791"/>
            <a:ext cx="498475" cy="191135"/>
            <a:chOff x="3472931" y="6940791"/>
            <a:chExt cx="498475" cy="191135"/>
          </a:xfrm>
        </p:grpSpPr>
        <p:pic>
          <p:nvPicPr>
            <p:cNvPr id="158" name="object 158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472931" y="6941375"/>
              <a:ext cx="178252" cy="189420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71455" y="6940791"/>
              <a:ext cx="150037" cy="190842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856710" y="6944144"/>
              <a:ext cx="114554" cy="183857"/>
            </a:xfrm>
            <a:prstGeom prst="rect">
              <a:avLst/>
            </a:prstGeom>
          </p:spPr>
        </p:pic>
      </p:grpSp>
      <p:grpSp>
        <p:nvGrpSpPr>
          <p:cNvPr id="161" name="object 161" descr=""/>
          <p:cNvGrpSpPr/>
          <p:nvPr/>
        </p:nvGrpSpPr>
        <p:grpSpPr>
          <a:xfrm>
            <a:off x="4081500" y="6944144"/>
            <a:ext cx="831850" cy="187960"/>
            <a:chOff x="4081500" y="6944144"/>
            <a:chExt cx="831850" cy="187960"/>
          </a:xfrm>
        </p:grpSpPr>
        <p:pic>
          <p:nvPicPr>
            <p:cNvPr id="162" name="object 162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081500" y="6944144"/>
              <a:ext cx="256667" cy="187490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63440" y="6986333"/>
              <a:ext cx="110070" cy="145300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94250" y="6986333"/>
              <a:ext cx="110070" cy="145300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635563" y="6987464"/>
              <a:ext cx="117614" cy="140538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795583" y="6987464"/>
              <a:ext cx="117614" cy="140538"/>
            </a:xfrm>
            <a:prstGeom prst="rect">
              <a:avLst/>
            </a:prstGeom>
          </p:spPr>
        </p:pic>
      </p:grpSp>
      <p:sp>
        <p:nvSpPr>
          <p:cNvPr id="167" name="object 167" descr=""/>
          <p:cNvSpPr/>
          <p:nvPr/>
        </p:nvSpPr>
        <p:spPr>
          <a:xfrm>
            <a:off x="1713115" y="7273531"/>
            <a:ext cx="600075" cy="191135"/>
          </a:xfrm>
          <a:custGeom>
            <a:avLst/>
            <a:gdLst/>
            <a:ahLst/>
            <a:cxnLst/>
            <a:rect l="l" t="t" r="r" b="b"/>
            <a:pathLst>
              <a:path w="600075" h="191134">
                <a:moveTo>
                  <a:pt x="150037" y="166535"/>
                </a:moveTo>
                <a:lnTo>
                  <a:pt x="143878" y="145859"/>
                </a:lnTo>
                <a:lnTo>
                  <a:pt x="136067" y="151726"/>
                </a:lnTo>
                <a:lnTo>
                  <a:pt x="130657" y="155651"/>
                </a:lnTo>
                <a:lnTo>
                  <a:pt x="89674" y="169329"/>
                </a:lnTo>
                <a:lnTo>
                  <a:pt x="77546" y="168008"/>
                </a:lnTo>
                <a:lnTo>
                  <a:pt x="37477" y="138163"/>
                </a:lnTo>
                <a:lnTo>
                  <a:pt x="26809" y="96405"/>
                </a:lnTo>
                <a:lnTo>
                  <a:pt x="27851" y="81737"/>
                </a:lnTo>
                <a:lnTo>
                  <a:pt x="44132" y="43459"/>
                </a:lnTo>
                <a:lnTo>
                  <a:pt x="87718" y="20688"/>
                </a:lnTo>
                <a:lnTo>
                  <a:pt x="100545" y="21971"/>
                </a:lnTo>
                <a:lnTo>
                  <a:pt x="112560" y="25895"/>
                </a:lnTo>
                <a:lnTo>
                  <a:pt x="123901" y="32524"/>
                </a:lnTo>
                <a:lnTo>
                  <a:pt x="134658" y="41910"/>
                </a:lnTo>
                <a:lnTo>
                  <a:pt x="147510" y="22923"/>
                </a:lnTo>
                <a:lnTo>
                  <a:pt x="134353" y="12865"/>
                </a:lnTo>
                <a:lnTo>
                  <a:pt x="120129" y="5651"/>
                </a:lnTo>
                <a:lnTo>
                  <a:pt x="104914" y="1333"/>
                </a:lnTo>
                <a:lnTo>
                  <a:pt x="88836" y="0"/>
                </a:lnTo>
                <a:lnTo>
                  <a:pt x="70942" y="1727"/>
                </a:lnTo>
                <a:lnTo>
                  <a:pt x="25831" y="28384"/>
                </a:lnTo>
                <a:lnTo>
                  <a:pt x="1447" y="78727"/>
                </a:lnTo>
                <a:lnTo>
                  <a:pt x="0" y="99199"/>
                </a:lnTo>
                <a:lnTo>
                  <a:pt x="1524" y="119405"/>
                </a:lnTo>
                <a:lnTo>
                  <a:pt x="25273" y="166395"/>
                </a:lnTo>
                <a:lnTo>
                  <a:pt x="68453" y="189166"/>
                </a:lnTo>
                <a:lnTo>
                  <a:pt x="85204" y="190842"/>
                </a:lnTo>
                <a:lnTo>
                  <a:pt x="92278" y="190842"/>
                </a:lnTo>
                <a:lnTo>
                  <a:pt x="129197" y="180187"/>
                </a:lnTo>
                <a:lnTo>
                  <a:pt x="133477" y="177584"/>
                </a:lnTo>
                <a:lnTo>
                  <a:pt x="138290" y="174929"/>
                </a:lnTo>
                <a:lnTo>
                  <a:pt x="142760" y="172123"/>
                </a:lnTo>
                <a:lnTo>
                  <a:pt x="145376" y="169862"/>
                </a:lnTo>
                <a:lnTo>
                  <a:pt x="146939" y="169189"/>
                </a:lnTo>
                <a:lnTo>
                  <a:pt x="148247" y="168160"/>
                </a:lnTo>
                <a:lnTo>
                  <a:pt x="149263" y="166966"/>
                </a:lnTo>
                <a:lnTo>
                  <a:pt x="150037" y="166535"/>
                </a:lnTo>
                <a:close/>
              </a:path>
              <a:path w="600075" h="191134">
                <a:moveTo>
                  <a:pt x="264934" y="49758"/>
                </a:moveTo>
                <a:lnTo>
                  <a:pt x="151498" y="49758"/>
                </a:lnTo>
                <a:lnTo>
                  <a:pt x="151498" y="69303"/>
                </a:lnTo>
                <a:lnTo>
                  <a:pt x="196494" y="69303"/>
                </a:lnTo>
                <a:lnTo>
                  <a:pt x="196494" y="187210"/>
                </a:lnTo>
                <a:lnTo>
                  <a:pt x="222745" y="187210"/>
                </a:lnTo>
                <a:lnTo>
                  <a:pt x="219938" y="166255"/>
                </a:lnTo>
                <a:lnTo>
                  <a:pt x="219938" y="69303"/>
                </a:lnTo>
                <a:lnTo>
                  <a:pt x="264934" y="69303"/>
                </a:lnTo>
                <a:lnTo>
                  <a:pt x="264934" y="49758"/>
                </a:lnTo>
                <a:close/>
              </a:path>
              <a:path w="600075" h="191134">
                <a:moveTo>
                  <a:pt x="392518" y="187210"/>
                </a:moveTo>
                <a:lnTo>
                  <a:pt x="389445" y="183019"/>
                </a:lnTo>
                <a:lnTo>
                  <a:pt x="387210" y="180238"/>
                </a:lnTo>
                <a:lnTo>
                  <a:pt x="384860" y="176123"/>
                </a:lnTo>
                <a:lnTo>
                  <a:pt x="383019" y="171018"/>
                </a:lnTo>
                <a:lnTo>
                  <a:pt x="381787" y="167919"/>
                </a:lnTo>
                <a:lnTo>
                  <a:pt x="380961" y="165798"/>
                </a:lnTo>
                <a:lnTo>
                  <a:pt x="380060" y="161417"/>
                </a:lnTo>
                <a:lnTo>
                  <a:pt x="379971" y="160972"/>
                </a:lnTo>
                <a:lnTo>
                  <a:pt x="379920" y="122377"/>
                </a:lnTo>
                <a:lnTo>
                  <a:pt x="379818" y="80213"/>
                </a:lnTo>
                <a:lnTo>
                  <a:pt x="379234" y="73812"/>
                </a:lnTo>
                <a:lnTo>
                  <a:pt x="379158" y="72961"/>
                </a:lnTo>
                <a:lnTo>
                  <a:pt x="376859" y="65519"/>
                </a:lnTo>
                <a:lnTo>
                  <a:pt x="376275" y="64554"/>
                </a:lnTo>
                <a:lnTo>
                  <a:pt x="376161" y="64376"/>
                </a:lnTo>
                <a:lnTo>
                  <a:pt x="373126" y="59347"/>
                </a:lnTo>
                <a:lnTo>
                  <a:pt x="338035" y="45847"/>
                </a:lnTo>
                <a:lnTo>
                  <a:pt x="331139" y="45847"/>
                </a:lnTo>
                <a:lnTo>
                  <a:pt x="324332" y="46393"/>
                </a:lnTo>
                <a:lnTo>
                  <a:pt x="318185" y="48221"/>
                </a:lnTo>
                <a:lnTo>
                  <a:pt x="311861" y="49796"/>
                </a:lnTo>
                <a:lnTo>
                  <a:pt x="306590" y="51257"/>
                </a:lnTo>
                <a:lnTo>
                  <a:pt x="302831" y="53378"/>
                </a:lnTo>
                <a:lnTo>
                  <a:pt x="294957" y="57086"/>
                </a:lnTo>
                <a:lnTo>
                  <a:pt x="291922" y="59817"/>
                </a:lnTo>
                <a:lnTo>
                  <a:pt x="288569" y="62230"/>
                </a:lnTo>
                <a:lnTo>
                  <a:pt x="286131" y="63639"/>
                </a:lnTo>
                <a:lnTo>
                  <a:pt x="285508" y="64973"/>
                </a:lnTo>
                <a:lnTo>
                  <a:pt x="284581" y="65989"/>
                </a:lnTo>
                <a:lnTo>
                  <a:pt x="283425" y="66522"/>
                </a:lnTo>
                <a:lnTo>
                  <a:pt x="283260" y="67348"/>
                </a:lnTo>
                <a:lnTo>
                  <a:pt x="295846" y="85509"/>
                </a:lnTo>
                <a:lnTo>
                  <a:pt x="297230" y="83273"/>
                </a:lnTo>
                <a:lnTo>
                  <a:pt x="298361" y="81978"/>
                </a:lnTo>
                <a:lnTo>
                  <a:pt x="300075" y="80213"/>
                </a:lnTo>
                <a:lnTo>
                  <a:pt x="302412" y="78105"/>
                </a:lnTo>
                <a:lnTo>
                  <a:pt x="304736" y="75971"/>
                </a:lnTo>
                <a:lnTo>
                  <a:pt x="307263" y="73812"/>
                </a:lnTo>
                <a:lnTo>
                  <a:pt x="310273" y="71882"/>
                </a:lnTo>
                <a:lnTo>
                  <a:pt x="313347" y="69773"/>
                </a:lnTo>
                <a:lnTo>
                  <a:pt x="317030" y="68021"/>
                </a:lnTo>
                <a:lnTo>
                  <a:pt x="321538" y="66662"/>
                </a:lnTo>
                <a:lnTo>
                  <a:pt x="326009" y="65265"/>
                </a:lnTo>
                <a:lnTo>
                  <a:pt x="330631" y="64376"/>
                </a:lnTo>
                <a:lnTo>
                  <a:pt x="335508" y="64554"/>
                </a:lnTo>
                <a:lnTo>
                  <a:pt x="344639" y="66370"/>
                </a:lnTo>
                <a:lnTo>
                  <a:pt x="351129" y="71882"/>
                </a:lnTo>
                <a:lnTo>
                  <a:pt x="355041" y="81203"/>
                </a:lnTo>
                <a:lnTo>
                  <a:pt x="356463" y="94437"/>
                </a:lnTo>
                <a:lnTo>
                  <a:pt x="356463" y="104495"/>
                </a:lnTo>
                <a:lnTo>
                  <a:pt x="356463" y="122377"/>
                </a:lnTo>
                <a:lnTo>
                  <a:pt x="356463" y="153390"/>
                </a:lnTo>
                <a:lnTo>
                  <a:pt x="352933" y="157314"/>
                </a:lnTo>
                <a:lnTo>
                  <a:pt x="348030" y="160972"/>
                </a:lnTo>
                <a:lnTo>
                  <a:pt x="341947" y="165011"/>
                </a:lnTo>
                <a:lnTo>
                  <a:pt x="335800" y="168821"/>
                </a:lnTo>
                <a:lnTo>
                  <a:pt x="329755" y="170726"/>
                </a:lnTo>
                <a:lnTo>
                  <a:pt x="317449" y="170726"/>
                </a:lnTo>
                <a:lnTo>
                  <a:pt x="311823" y="168592"/>
                </a:lnTo>
                <a:lnTo>
                  <a:pt x="308546" y="165138"/>
                </a:lnTo>
                <a:lnTo>
                  <a:pt x="304914" y="161417"/>
                </a:lnTo>
                <a:lnTo>
                  <a:pt x="302856" y="156921"/>
                </a:lnTo>
                <a:lnTo>
                  <a:pt x="303034" y="153390"/>
                </a:lnTo>
                <a:lnTo>
                  <a:pt x="303110" y="152006"/>
                </a:lnTo>
                <a:lnTo>
                  <a:pt x="306400" y="139738"/>
                </a:lnTo>
                <a:lnTo>
                  <a:pt x="316344" y="130619"/>
                </a:lnTo>
                <a:lnTo>
                  <a:pt x="333006" y="124802"/>
                </a:lnTo>
                <a:lnTo>
                  <a:pt x="356463" y="122377"/>
                </a:lnTo>
                <a:lnTo>
                  <a:pt x="356463" y="104495"/>
                </a:lnTo>
                <a:lnTo>
                  <a:pt x="311645" y="112509"/>
                </a:lnTo>
                <a:lnTo>
                  <a:pt x="279196" y="145059"/>
                </a:lnTo>
                <a:lnTo>
                  <a:pt x="277964" y="156197"/>
                </a:lnTo>
                <a:lnTo>
                  <a:pt x="278612" y="163410"/>
                </a:lnTo>
                <a:lnTo>
                  <a:pt x="306832" y="190080"/>
                </a:lnTo>
                <a:lnTo>
                  <a:pt x="314007" y="190842"/>
                </a:lnTo>
                <a:lnTo>
                  <a:pt x="320294" y="190385"/>
                </a:lnTo>
                <a:lnTo>
                  <a:pt x="356438" y="170726"/>
                </a:lnTo>
                <a:lnTo>
                  <a:pt x="358432" y="167919"/>
                </a:lnTo>
                <a:lnTo>
                  <a:pt x="358495" y="170726"/>
                </a:lnTo>
                <a:lnTo>
                  <a:pt x="358622" y="176123"/>
                </a:lnTo>
                <a:lnTo>
                  <a:pt x="361099" y="183400"/>
                </a:lnTo>
                <a:lnTo>
                  <a:pt x="366534" y="190842"/>
                </a:lnTo>
                <a:lnTo>
                  <a:pt x="392518" y="187210"/>
                </a:lnTo>
                <a:close/>
              </a:path>
              <a:path w="600075" h="191134">
                <a:moveTo>
                  <a:pt x="599948" y="187210"/>
                </a:moveTo>
                <a:lnTo>
                  <a:pt x="548551" y="117081"/>
                </a:lnTo>
                <a:lnTo>
                  <a:pt x="564743" y="85509"/>
                </a:lnTo>
                <a:lnTo>
                  <a:pt x="569455" y="78143"/>
                </a:lnTo>
                <a:lnTo>
                  <a:pt x="574967" y="72834"/>
                </a:lnTo>
                <a:lnTo>
                  <a:pt x="581304" y="69672"/>
                </a:lnTo>
                <a:lnTo>
                  <a:pt x="588505" y="68745"/>
                </a:lnTo>
                <a:lnTo>
                  <a:pt x="592226" y="68745"/>
                </a:lnTo>
                <a:lnTo>
                  <a:pt x="594639" y="68859"/>
                </a:lnTo>
                <a:lnTo>
                  <a:pt x="596620" y="69850"/>
                </a:lnTo>
                <a:lnTo>
                  <a:pt x="594093" y="49174"/>
                </a:lnTo>
                <a:lnTo>
                  <a:pt x="591121" y="48069"/>
                </a:lnTo>
                <a:lnTo>
                  <a:pt x="587438" y="47510"/>
                </a:lnTo>
                <a:lnTo>
                  <a:pt x="584034" y="47510"/>
                </a:lnTo>
                <a:lnTo>
                  <a:pt x="544068" y="75171"/>
                </a:lnTo>
                <a:lnTo>
                  <a:pt x="527329" y="108712"/>
                </a:lnTo>
                <a:lnTo>
                  <a:pt x="514743" y="108712"/>
                </a:lnTo>
                <a:lnTo>
                  <a:pt x="514743" y="49758"/>
                </a:lnTo>
                <a:lnTo>
                  <a:pt x="488492" y="49758"/>
                </a:lnTo>
                <a:lnTo>
                  <a:pt x="491261" y="70713"/>
                </a:lnTo>
                <a:lnTo>
                  <a:pt x="491261" y="108712"/>
                </a:lnTo>
                <a:lnTo>
                  <a:pt x="478701" y="108712"/>
                </a:lnTo>
                <a:lnTo>
                  <a:pt x="461937" y="75171"/>
                </a:lnTo>
                <a:lnTo>
                  <a:pt x="454177" y="63080"/>
                </a:lnTo>
                <a:lnTo>
                  <a:pt x="444931" y="54432"/>
                </a:lnTo>
                <a:lnTo>
                  <a:pt x="434187" y="49250"/>
                </a:lnTo>
                <a:lnTo>
                  <a:pt x="421995" y="47510"/>
                </a:lnTo>
                <a:lnTo>
                  <a:pt x="418261" y="47510"/>
                </a:lnTo>
                <a:lnTo>
                  <a:pt x="414794" y="47942"/>
                </a:lnTo>
                <a:lnTo>
                  <a:pt x="411937" y="49174"/>
                </a:lnTo>
                <a:lnTo>
                  <a:pt x="409409" y="69850"/>
                </a:lnTo>
                <a:lnTo>
                  <a:pt x="411086" y="69113"/>
                </a:lnTo>
                <a:lnTo>
                  <a:pt x="413512" y="68440"/>
                </a:lnTo>
                <a:lnTo>
                  <a:pt x="457479" y="117081"/>
                </a:lnTo>
                <a:lnTo>
                  <a:pt x="406057" y="187210"/>
                </a:lnTo>
                <a:lnTo>
                  <a:pt x="436245" y="187210"/>
                </a:lnTo>
                <a:lnTo>
                  <a:pt x="478980" y="127698"/>
                </a:lnTo>
                <a:lnTo>
                  <a:pt x="491261" y="127698"/>
                </a:lnTo>
                <a:lnTo>
                  <a:pt x="491261" y="187210"/>
                </a:lnTo>
                <a:lnTo>
                  <a:pt x="517537" y="187210"/>
                </a:lnTo>
                <a:lnTo>
                  <a:pt x="514743" y="166255"/>
                </a:lnTo>
                <a:lnTo>
                  <a:pt x="514743" y="127698"/>
                </a:lnTo>
                <a:lnTo>
                  <a:pt x="527050" y="127698"/>
                </a:lnTo>
                <a:lnTo>
                  <a:pt x="569785" y="187210"/>
                </a:lnTo>
                <a:lnTo>
                  <a:pt x="599948" y="18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8" name="object 168" descr=""/>
          <p:cNvGrpSpPr/>
          <p:nvPr/>
        </p:nvGrpSpPr>
        <p:grpSpPr>
          <a:xfrm>
            <a:off x="2400020" y="7265720"/>
            <a:ext cx="926465" cy="263525"/>
            <a:chOff x="2400020" y="7265720"/>
            <a:chExt cx="926465" cy="263525"/>
          </a:xfrm>
        </p:grpSpPr>
        <p:sp>
          <p:nvSpPr>
            <p:cNvPr id="169" name="object 169" descr=""/>
            <p:cNvSpPr/>
            <p:nvPr/>
          </p:nvSpPr>
          <p:spPr>
            <a:xfrm>
              <a:off x="2400020" y="7265720"/>
              <a:ext cx="739140" cy="263525"/>
            </a:xfrm>
            <a:custGeom>
              <a:avLst/>
              <a:gdLst/>
              <a:ahLst/>
              <a:cxnLst/>
              <a:rect l="l" t="t" r="r" b="b"/>
              <a:pathLst>
                <a:path w="739139" h="263525">
                  <a:moveTo>
                    <a:pt x="110070" y="72923"/>
                  </a:moveTo>
                  <a:lnTo>
                    <a:pt x="101104" y="64338"/>
                  </a:lnTo>
                  <a:lnTo>
                    <a:pt x="90487" y="58178"/>
                  </a:lnTo>
                  <a:lnTo>
                    <a:pt x="78270" y="54508"/>
                  </a:lnTo>
                  <a:lnTo>
                    <a:pt x="64528" y="53352"/>
                  </a:lnTo>
                  <a:lnTo>
                    <a:pt x="50126" y="54686"/>
                  </a:lnTo>
                  <a:lnTo>
                    <a:pt x="17043" y="75298"/>
                  </a:lnTo>
                  <a:lnTo>
                    <a:pt x="914" y="113474"/>
                  </a:lnTo>
                  <a:lnTo>
                    <a:pt x="0" y="128803"/>
                  </a:lnTo>
                  <a:lnTo>
                    <a:pt x="965" y="142214"/>
                  </a:lnTo>
                  <a:lnTo>
                    <a:pt x="15773" y="177558"/>
                  </a:lnTo>
                  <a:lnTo>
                    <a:pt x="57543" y="198653"/>
                  </a:lnTo>
                  <a:lnTo>
                    <a:pt x="64071" y="198653"/>
                  </a:lnTo>
                  <a:lnTo>
                    <a:pt x="69951" y="197866"/>
                  </a:lnTo>
                  <a:lnTo>
                    <a:pt x="76403" y="196545"/>
                  </a:lnTo>
                  <a:lnTo>
                    <a:pt x="82461" y="195160"/>
                  </a:lnTo>
                  <a:lnTo>
                    <a:pt x="87134" y="193382"/>
                  </a:lnTo>
                  <a:lnTo>
                    <a:pt x="91084" y="191947"/>
                  </a:lnTo>
                  <a:lnTo>
                    <a:pt x="94818" y="190271"/>
                  </a:lnTo>
                  <a:lnTo>
                    <a:pt x="97993" y="187909"/>
                  </a:lnTo>
                  <a:lnTo>
                    <a:pt x="101561" y="186067"/>
                  </a:lnTo>
                  <a:lnTo>
                    <a:pt x="104813" y="183845"/>
                  </a:lnTo>
                  <a:lnTo>
                    <a:pt x="106616" y="182156"/>
                  </a:lnTo>
                  <a:lnTo>
                    <a:pt x="107835" y="181470"/>
                  </a:lnTo>
                  <a:lnTo>
                    <a:pt x="108775" y="180632"/>
                  </a:lnTo>
                  <a:lnTo>
                    <a:pt x="109321" y="179654"/>
                  </a:lnTo>
                  <a:lnTo>
                    <a:pt x="110070" y="179387"/>
                  </a:lnTo>
                  <a:lnTo>
                    <a:pt x="106172" y="158127"/>
                  </a:lnTo>
                  <a:lnTo>
                    <a:pt x="100863" y="162890"/>
                  </a:lnTo>
                  <a:lnTo>
                    <a:pt x="97497" y="166065"/>
                  </a:lnTo>
                  <a:lnTo>
                    <a:pt x="91922" y="169138"/>
                  </a:lnTo>
                  <a:lnTo>
                    <a:pt x="85344" y="172402"/>
                  </a:lnTo>
                  <a:lnTo>
                    <a:pt x="78359" y="175564"/>
                  </a:lnTo>
                  <a:lnTo>
                    <a:pt x="71170" y="176758"/>
                  </a:lnTo>
                  <a:lnTo>
                    <a:pt x="64262" y="177139"/>
                  </a:lnTo>
                  <a:lnTo>
                    <a:pt x="55168" y="176136"/>
                  </a:lnTo>
                  <a:lnTo>
                    <a:pt x="27114" y="144335"/>
                  </a:lnTo>
                  <a:lnTo>
                    <a:pt x="24587" y="124333"/>
                  </a:lnTo>
                  <a:lnTo>
                    <a:pt x="25209" y="114173"/>
                  </a:lnTo>
                  <a:lnTo>
                    <a:pt x="47675" y="76606"/>
                  </a:lnTo>
                  <a:lnTo>
                    <a:pt x="63982" y="72923"/>
                  </a:lnTo>
                  <a:lnTo>
                    <a:pt x="72694" y="74066"/>
                  </a:lnTo>
                  <a:lnTo>
                    <a:pt x="80746" y="77508"/>
                  </a:lnTo>
                  <a:lnTo>
                    <a:pt x="88239" y="83350"/>
                  </a:lnTo>
                  <a:lnTo>
                    <a:pt x="95275" y="91630"/>
                  </a:lnTo>
                  <a:lnTo>
                    <a:pt x="110070" y="72923"/>
                  </a:lnTo>
                  <a:close/>
                </a:path>
                <a:path w="739139" h="263525">
                  <a:moveTo>
                    <a:pt x="253619" y="195021"/>
                  </a:moveTo>
                  <a:lnTo>
                    <a:pt x="250825" y="174625"/>
                  </a:lnTo>
                  <a:lnTo>
                    <a:pt x="250825" y="57569"/>
                  </a:lnTo>
                  <a:lnTo>
                    <a:pt x="153035" y="57569"/>
                  </a:lnTo>
                  <a:lnTo>
                    <a:pt x="155829" y="77939"/>
                  </a:lnTo>
                  <a:lnTo>
                    <a:pt x="154698" y="100863"/>
                  </a:lnTo>
                  <a:lnTo>
                    <a:pt x="154254" y="109524"/>
                  </a:lnTo>
                  <a:lnTo>
                    <a:pt x="149123" y="154241"/>
                  </a:lnTo>
                  <a:lnTo>
                    <a:pt x="131521" y="176580"/>
                  </a:lnTo>
                  <a:lnTo>
                    <a:pt x="127800" y="176580"/>
                  </a:lnTo>
                  <a:lnTo>
                    <a:pt x="124269" y="175958"/>
                  </a:lnTo>
                  <a:lnTo>
                    <a:pt x="121183" y="174904"/>
                  </a:lnTo>
                  <a:lnTo>
                    <a:pt x="123710" y="196684"/>
                  </a:lnTo>
                  <a:lnTo>
                    <a:pt x="127977" y="197993"/>
                  </a:lnTo>
                  <a:lnTo>
                    <a:pt x="132130" y="198285"/>
                  </a:lnTo>
                  <a:lnTo>
                    <a:pt x="136550" y="198653"/>
                  </a:lnTo>
                  <a:lnTo>
                    <a:pt x="141566" y="198653"/>
                  </a:lnTo>
                  <a:lnTo>
                    <a:pt x="146100" y="197446"/>
                  </a:lnTo>
                  <a:lnTo>
                    <a:pt x="170116" y="167132"/>
                  </a:lnTo>
                  <a:lnTo>
                    <a:pt x="171373" y="161404"/>
                  </a:lnTo>
                  <a:lnTo>
                    <a:pt x="172859" y="156603"/>
                  </a:lnTo>
                  <a:lnTo>
                    <a:pt x="176974" y="123190"/>
                  </a:lnTo>
                  <a:lnTo>
                    <a:pt x="177482" y="118465"/>
                  </a:lnTo>
                  <a:lnTo>
                    <a:pt x="177761" y="113436"/>
                  </a:lnTo>
                  <a:lnTo>
                    <a:pt x="177965" y="106781"/>
                  </a:lnTo>
                  <a:lnTo>
                    <a:pt x="178460" y="99479"/>
                  </a:lnTo>
                  <a:lnTo>
                    <a:pt x="179285" y="76555"/>
                  </a:lnTo>
                  <a:lnTo>
                    <a:pt x="227355" y="76555"/>
                  </a:lnTo>
                  <a:lnTo>
                    <a:pt x="227355" y="195021"/>
                  </a:lnTo>
                  <a:lnTo>
                    <a:pt x="253619" y="195021"/>
                  </a:lnTo>
                  <a:close/>
                </a:path>
                <a:path w="739139" h="263525">
                  <a:moveTo>
                    <a:pt x="404380" y="53936"/>
                  </a:moveTo>
                  <a:lnTo>
                    <a:pt x="379768" y="57569"/>
                  </a:lnTo>
                  <a:lnTo>
                    <a:pt x="344563" y="146964"/>
                  </a:lnTo>
                  <a:lnTo>
                    <a:pt x="338709" y="167360"/>
                  </a:lnTo>
                  <a:lnTo>
                    <a:pt x="335089" y="146964"/>
                  </a:lnTo>
                  <a:lnTo>
                    <a:pt x="302387" y="53936"/>
                  </a:lnTo>
                  <a:lnTo>
                    <a:pt x="274993" y="57569"/>
                  </a:lnTo>
                  <a:lnTo>
                    <a:pt x="287299" y="80746"/>
                  </a:lnTo>
                  <a:lnTo>
                    <a:pt x="325577" y="193903"/>
                  </a:lnTo>
                  <a:lnTo>
                    <a:pt x="304939" y="231406"/>
                  </a:lnTo>
                  <a:lnTo>
                    <a:pt x="283667" y="238912"/>
                  </a:lnTo>
                  <a:lnTo>
                    <a:pt x="279387" y="238912"/>
                  </a:lnTo>
                  <a:lnTo>
                    <a:pt x="274231" y="237820"/>
                  </a:lnTo>
                  <a:lnTo>
                    <a:pt x="269417" y="236093"/>
                  </a:lnTo>
                  <a:lnTo>
                    <a:pt x="273329" y="259867"/>
                  </a:lnTo>
                  <a:lnTo>
                    <a:pt x="278536" y="261886"/>
                  </a:lnTo>
                  <a:lnTo>
                    <a:pt x="283197" y="262724"/>
                  </a:lnTo>
                  <a:lnTo>
                    <a:pt x="287858" y="262902"/>
                  </a:lnTo>
                  <a:lnTo>
                    <a:pt x="295236" y="262166"/>
                  </a:lnTo>
                  <a:lnTo>
                    <a:pt x="328536" y="237413"/>
                  </a:lnTo>
                  <a:lnTo>
                    <a:pt x="338442" y="218490"/>
                  </a:lnTo>
                  <a:lnTo>
                    <a:pt x="404380" y="53936"/>
                  </a:lnTo>
                  <a:close/>
                </a:path>
                <a:path w="739139" h="263525">
                  <a:moveTo>
                    <a:pt x="600113" y="195021"/>
                  </a:moveTo>
                  <a:lnTo>
                    <a:pt x="548716" y="124891"/>
                  </a:lnTo>
                  <a:lnTo>
                    <a:pt x="564908" y="93319"/>
                  </a:lnTo>
                  <a:lnTo>
                    <a:pt x="569620" y="85953"/>
                  </a:lnTo>
                  <a:lnTo>
                    <a:pt x="575132" y="80645"/>
                  </a:lnTo>
                  <a:lnTo>
                    <a:pt x="581469" y="77482"/>
                  </a:lnTo>
                  <a:lnTo>
                    <a:pt x="588670" y="76555"/>
                  </a:lnTo>
                  <a:lnTo>
                    <a:pt x="592391" y="76555"/>
                  </a:lnTo>
                  <a:lnTo>
                    <a:pt x="594804" y="76669"/>
                  </a:lnTo>
                  <a:lnTo>
                    <a:pt x="596785" y="77660"/>
                  </a:lnTo>
                  <a:lnTo>
                    <a:pt x="594245" y="56984"/>
                  </a:lnTo>
                  <a:lnTo>
                    <a:pt x="591286" y="55880"/>
                  </a:lnTo>
                  <a:lnTo>
                    <a:pt x="587603" y="55321"/>
                  </a:lnTo>
                  <a:lnTo>
                    <a:pt x="584200" y="55321"/>
                  </a:lnTo>
                  <a:lnTo>
                    <a:pt x="544233" y="82981"/>
                  </a:lnTo>
                  <a:lnTo>
                    <a:pt x="527494" y="116522"/>
                  </a:lnTo>
                  <a:lnTo>
                    <a:pt x="514896" y="116522"/>
                  </a:lnTo>
                  <a:lnTo>
                    <a:pt x="514896" y="57569"/>
                  </a:lnTo>
                  <a:lnTo>
                    <a:pt x="488657" y="57569"/>
                  </a:lnTo>
                  <a:lnTo>
                    <a:pt x="491426" y="78524"/>
                  </a:lnTo>
                  <a:lnTo>
                    <a:pt x="491426" y="116522"/>
                  </a:lnTo>
                  <a:lnTo>
                    <a:pt x="478866" y="116522"/>
                  </a:lnTo>
                  <a:lnTo>
                    <a:pt x="462102" y="82981"/>
                  </a:lnTo>
                  <a:lnTo>
                    <a:pt x="454342" y="70891"/>
                  </a:lnTo>
                  <a:lnTo>
                    <a:pt x="445096" y="62242"/>
                  </a:lnTo>
                  <a:lnTo>
                    <a:pt x="434352" y="57061"/>
                  </a:lnTo>
                  <a:lnTo>
                    <a:pt x="422160" y="55321"/>
                  </a:lnTo>
                  <a:lnTo>
                    <a:pt x="418426" y="55321"/>
                  </a:lnTo>
                  <a:lnTo>
                    <a:pt x="414959" y="55753"/>
                  </a:lnTo>
                  <a:lnTo>
                    <a:pt x="412102" y="56984"/>
                  </a:lnTo>
                  <a:lnTo>
                    <a:pt x="409575" y="77660"/>
                  </a:lnTo>
                  <a:lnTo>
                    <a:pt x="411251" y="76923"/>
                  </a:lnTo>
                  <a:lnTo>
                    <a:pt x="413677" y="76250"/>
                  </a:lnTo>
                  <a:lnTo>
                    <a:pt x="457644" y="124891"/>
                  </a:lnTo>
                  <a:lnTo>
                    <a:pt x="406222" y="195021"/>
                  </a:lnTo>
                  <a:lnTo>
                    <a:pt x="436410" y="195021"/>
                  </a:lnTo>
                  <a:lnTo>
                    <a:pt x="479145" y="135509"/>
                  </a:lnTo>
                  <a:lnTo>
                    <a:pt x="491426" y="135509"/>
                  </a:lnTo>
                  <a:lnTo>
                    <a:pt x="491426" y="195021"/>
                  </a:lnTo>
                  <a:lnTo>
                    <a:pt x="517702" y="195021"/>
                  </a:lnTo>
                  <a:lnTo>
                    <a:pt x="514896" y="174066"/>
                  </a:lnTo>
                  <a:lnTo>
                    <a:pt x="514896" y="135509"/>
                  </a:lnTo>
                  <a:lnTo>
                    <a:pt x="527215" y="135509"/>
                  </a:lnTo>
                  <a:lnTo>
                    <a:pt x="569950" y="195021"/>
                  </a:lnTo>
                  <a:lnTo>
                    <a:pt x="600113" y="195021"/>
                  </a:lnTo>
                  <a:close/>
                </a:path>
                <a:path w="739139" h="263525">
                  <a:moveTo>
                    <a:pt x="739025" y="130771"/>
                  </a:moveTo>
                  <a:lnTo>
                    <a:pt x="737946" y="117424"/>
                  </a:lnTo>
                  <a:lnTo>
                    <a:pt x="734809" y="105384"/>
                  </a:lnTo>
                  <a:lnTo>
                    <a:pt x="729678" y="94754"/>
                  </a:lnTo>
                  <a:lnTo>
                    <a:pt x="723849" y="87172"/>
                  </a:lnTo>
                  <a:lnTo>
                    <a:pt x="722668" y="85636"/>
                  </a:lnTo>
                  <a:lnTo>
                    <a:pt x="713943" y="78105"/>
                  </a:lnTo>
                  <a:lnTo>
                    <a:pt x="713206" y="77698"/>
                  </a:lnTo>
                  <a:lnTo>
                    <a:pt x="713206" y="134950"/>
                  </a:lnTo>
                  <a:lnTo>
                    <a:pt x="712635" y="143230"/>
                  </a:lnTo>
                  <a:lnTo>
                    <a:pt x="691337" y="176682"/>
                  </a:lnTo>
                  <a:lnTo>
                    <a:pt x="676986" y="179933"/>
                  </a:lnTo>
                  <a:lnTo>
                    <a:pt x="669099" y="179108"/>
                  </a:lnTo>
                  <a:lnTo>
                    <a:pt x="668858" y="179108"/>
                  </a:lnTo>
                  <a:lnTo>
                    <a:pt x="661758" y="176682"/>
                  </a:lnTo>
                  <a:lnTo>
                    <a:pt x="661593" y="176682"/>
                  </a:lnTo>
                  <a:lnTo>
                    <a:pt x="654913" y="172478"/>
                  </a:lnTo>
                  <a:lnTo>
                    <a:pt x="639013" y="134950"/>
                  </a:lnTo>
                  <a:lnTo>
                    <a:pt x="639038" y="133540"/>
                  </a:lnTo>
                  <a:lnTo>
                    <a:pt x="654939" y="94754"/>
                  </a:lnTo>
                  <a:lnTo>
                    <a:pt x="676986" y="87172"/>
                  </a:lnTo>
                  <a:lnTo>
                    <a:pt x="684707" y="87985"/>
                  </a:lnTo>
                  <a:lnTo>
                    <a:pt x="712597" y="123939"/>
                  </a:lnTo>
                  <a:lnTo>
                    <a:pt x="713206" y="134950"/>
                  </a:lnTo>
                  <a:lnTo>
                    <a:pt x="713206" y="77698"/>
                  </a:lnTo>
                  <a:lnTo>
                    <a:pt x="704202" y="72707"/>
                  </a:lnTo>
                  <a:lnTo>
                    <a:pt x="693521" y="69481"/>
                  </a:lnTo>
                  <a:lnTo>
                    <a:pt x="682015" y="68453"/>
                  </a:lnTo>
                  <a:lnTo>
                    <a:pt x="668274" y="69951"/>
                  </a:lnTo>
                  <a:lnTo>
                    <a:pt x="656170" y="74422"/>
                  </a:lnTo>
                  <a:lnTo>
                    <a:pt x="645744" y="81940"/>
                  </a:lnTo>
                  <a:lnTo>
                    <a:pt x="637032" y="92494"/>
                  </a:lnTo>
                  <a:lnTo>
                    <a:pt x="637959" y="83172"/>
                  </a:lnTo>
                  <a:lnTo>
                    <a:pt x="639076" y="75438"/>
                  </a:lnTo>
                  <a:lnTo>
                    <a:pt x="641032" y="69951"/>
                  </a:lnTo>
                  <a:lnTo>
                    <a:pt x="642848" y="64084"/>
                  </a:lnTo>
                  <a:lnTo>
                    <a:pt x="645566" y="58394"/>
                  </a:lnTo>
                  <a:lnTo>
                    <a:pt x="649465" y="53657"/>
                  </a:lnTo>
                  <a:lnTo>
                    <a:pt x="653288" y="48615"/>
                  </a:lnTo>
                  <a:lnTo>
                    <a:pt x="692213" y="32981"/>
                  </a:lnTo>
                  <a:lnTo>
                    <a:pt x="732040" y="25996"/>
                  </a:lnTo>
                  <a:lnTo>
                    <a:pt x="735672" y="0"/>
                  </a:lnTo>
                  <a:lnTo>
                    <a:pt x="733044" y="1308"/>
                  </a:lnTo>
                  <a:lnTo>
                    <a:pt x="728370" y="2387"/>
                  </a:lnTo>
                  <a:lnTo>
                    <a:pt x="710717" y="4914"/>
                  </a:lnTo>
                  <a:lnTo>
                    <a:pt x="700709" y="6502"/>
                  </a:lnTo>
                  <a:lnTo>
                    <a:pt x="662343" y="16510"/>
                  </a:lnTo>
                  <a:lnTo>
                    <a:pt x="635914" y="33947"/>
                  </a:lnTo>
                  <a:lnTo>
                    <a:pt x="631075" y="39446"/>
                  </a:lnTo>
                  <a:lnTo>
                    <a:pt x="617562" y="76860"/>
                  </a:lnTo>
                  <a:lnTo>
                    <a:pt x="614641" y="113753"/>
                  </a:lnTo>
                  <a:lnTo>
                    <a:pt x="614680" y="134950"/>
                  </a:lnTo>
                  <a:lnTo>
                    <a:pt x="631012" y="181330"/>
                  </a:lnTo>
                  <a:lnTo>
                    <a:pt x="660628" y="197485"/>
                  </a:lnTo>
                  <a:lnTo>
                    <a:pt x="661009" y="197485"/>
                  </a:lnTo>
                  <a:lnTo>
                    <a:pt x="672503" y="198653"/>
                  </a:lnTo>
                  <a:lnTo>
                    <a:pt x="686917" y="197485"/>
                  </a:lnTo>
                  <a:lnTo>
                    <a:pt x="699770" y="193941"/>
                  </a:lnTo>
                  <a:lnTo>
                    <a:pt x="711098" y="188061"/>
                  </a:lnTo>
                  <a:lnTo>
                    <a:pt x="720826" y="179933"/>
                  </a:lnTo>
                  <a:lnTo>
                    <a:pt x="720979" y="179806"/>
                  </a:lnTo>
                  <a:lnTo>
                    <a:pt x="728827" y="169646"/>
                  </a:lnTo>
                  <a:lnTo>
                    <a:pt x="734402" y="158051"/>
                  </a:lnTo>
                  <a:lnTo>
                    <a:pt x="737768" y="145084"/>
                  </a:lnTo>
                  <a:lnTo>
                    <a:pt x="739025" y="1307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173793" y="7320203"/>
              <a:ext cx="152260" cy="140538"/>
            </a:xfrm>
            <a:prstGeom prst="rect">
              <a:avLst/>
            </a:prstGeom>
          </p:spPr>
        </p:pic>
      </p:grpSp>
      <p:sp>
        <p:nvSpPr>
          <p:cNvPr id="171" name="object 171" descr=""/>
          <p:cNvSpPr/>
          <p:nvPr/>
        </p:nvSpPr>
        <p:spPr>
          <a:xfrm>
            <a:off x="3427488" y="7381392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4" h="20954">
                <a:moveTo>
                  <a:pt x="69024" y="0"/>
                </a:moveTo>
                <a:lnTo>
                  <a:pt x="0" y="0"/>
                </a:lnTo>
                <a:lnTo>
                  <a:pt x="0" y="20675"/>
                </a:lnTo>
                <a:lnTo>
                  <a:pt x="63449" y="20675"/>
                </a:lnTo>
                <a:lnTo>
                  <a:pt x="69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2" name="object 172" descr="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3584511" y="7296175"/>
            <a:ext cx="94157" cy="164566"/>
          </a:xfrm>
          <a:prstGeom prst="rect">
            <a:avLst/>
          </a:prstGeom>
        </p:spPr>
      </p:pic>
      <p:pic>
        <p:nvPicPr>
          <p:cNvPr id="173" name="object 173" descr="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777043" y="7319073"/>
            <a:ext cx="385495" cy="182194"/>
          </a:xfrm>
          <a:prstGeom prst="rect">
            <a:avLst/>
          </a:prstGeom>
        </p:spPr>
      </p:pic>
      <p:grpSp>
        <p:nvGrpSpPr>
          <p:cNvPr id="174" name="object 174" descr=""/>
          <p:cNvGrpSpPr/>
          <p:nvPr/>
        </p:nvGrpSpPr>
        <p:grpSpPr>
          <a:xfrm>
            <a:off x="4247515" y="7319073"/>
            <a:ext cx="240665" cy="145415"/>
            <a:chOff x="4247515" y="7319073"/>
            <a:chExt cx="240665" cy="145415"/>
          </a:xfrm>
        </p:grpSpPr>
        <p:pic>
          <p:nvPicPr>
            <p:cNvPr id="175" name="object 17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247515" y="7319073"/>
              <a:ext cx="101701" cy="145300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373600" y="7319378"/>
              <a:ext cx="114554" cy="144995"/>
            </a:xfrm>
            <a:prstGeom prst="rect">
              <a:avLst/>
            </a:prstGeom>
          </p:spPr>
        </p:pic>
      </p:grpSp>
      <p:grpSp>
        <p:nvGrpSpPr>
          <p:cNvPr id="177" name="object 177" descr=""/>
          <p:cNvGrpSpPr/>
          <p:nvPr/>
        </p:nvGrpSpPr>
        <p:grpSpPr>
          <a:xfrm>
            <a:off x="4582731" y="7296175"/>
            <a:ext cx="290830" cy="204470"/>
            <a:chOff x="4582731" y="7296175"/>
            <a:chExt cx="290830" cy="204470"/>
          </a:xfrm>
        </p:grpSpPr>
        <p:pic>
          <p:nvPicPr>
            <p:cNvPr id="178" name="object 178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582731" y="7296175"/>
              <a:ext cx="94157" cy="164566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4696714" y="7429106"/>
              <a:ext cx="39370" cy="71120"/>
            </a:xfrm>
            <a:custGeom>
              <a:avLst/>
              <a:gdLst/>
              <a:ahLst/>
              <a:cxnLst/>
              <a:rect l="l" t="t" r="r" b="b"/>
              <a:pathLst>
                <a:path w="39370" h="71120">
                  <a:moveTo>
                    <a:pt x="26670" y="0"/>
                  </a:moveTo>
                  <a:lnTo>
                    <a:pt x="22352" y="63"/>
                  </a:lnTo>
                  <a:lnTo>
                    <a:pt x="17322" y="63"/>
                  </a:lnTo>
                  <a:lnTo>
                    <a:pt x="13169" y="1701"/>
                  </a:lnTo>
                  <a:lnTo>
                    <a:pt x="10185" y="5105"/>
                  </a:lnTo>
                  <a:lnTo>
                    <a:pt x="7112" y="8458"/>
                  </a:lnTo>
                  <a:lnTo>
                    <a:pt x="5321" y="12636"/>
                  </a:lnTo>
                  <a:lnTo>
                    <a:pt x="5575" y="17665"/>
                  </a:lnTo>
                  <a:lnTo>
                    <a:pt x="5575" y="20180"/>
                  </a:lnTo>
                  <a:lnTo>
                    <a:pt x="9499" y="21666"/>
                  </a:lnTo>
                  <a:lnTo>
                    <a:pt x="15646" y="33299"/>
                  </a:lnTo>
                  <a:lnTo>
                    <a:pt x="15646" y="37592"/>
                  </a:lnTo>
                  <a:lnTo>
                    <a:pt x="0" y="61239"/>
                  </a:lnTo>
                  <a:lnTo>
                    <a:pt x="10071" y="71031"/>
                  </a:lnTo>
                  <a:lnTo>
                    <a:pt x="34872" y="39705"/>
                  </a:lnTo>
                  <a:lnTo>
                    <a:pt x="39116" y="20180"/>
                  </a:lnTo>
                  <a:lnTo>
                    <a:pt x="39116" y="13665"/>
                  </a:lnTo>
                  <a:lnTo>
                    <a:pt x="37414" y="8597"/>
                  </a:lnTo>
                  <a:lnTo>
                    <a:pt x="34213" y="5245"/>
                  </a:lnTo>
                  <a:lnTo>
                    <a:pt x="30962" y="1790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772736" y="7300087"/>
              <a:ext cx="100596" cy="189153"/>
            </a:xfrm>
            <a:prstGeom prst="rect">
              <a:avLst/>
            </a:prstGeom>
          </p:spPr>
        </p:pic>
      </p:grpSp>
      <p:grpSp>
        <p:nvGrpSpPr>
          <p:cNvPr id="181" name="object 181" descr=""/>
          <p:cNvGrpSpPr/>
          <p:nvPr/>
        </p:nvGrpSpPr>
        <p:grpSpPr>
          <a:xfrm>
            <a:off x="4984813" y="7319073"/>
            <a:ext cx="519430" cy="182245"/>
            <a:chOff x="4984813" y="7319073"/>
            <a:chExt cx="519430" cy="182245"/>
          </a:xfrm>
        </p:grpSpPr>
        <p:pic>
          <p:nvPicPr>
            <p:cNvPr id="182" name="object 18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984813" y="7319073"/>
              <a:ext cx="385495" cy="182194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389600" y="7319378"/>
              <a:ext cx="114554" cy="144995"/>
            </a:xfrm>
            <a:prstGeom prst="rect">
              <a:avLst/>
            </a:prstGeom>
          </p:spPr>
        </p:pic>
      </p:grpSp>
      <p:grpSp>
        <p:nvGrpSpPr>
          <p:cNvPr id="184" name="object 184" descr=""/>
          <p:cNvGrpSpPr/>
          <p:nvPr/>
        </p:nvGrpSpPr>
        <p:grpSpPr>
          <a:xfrm>
            <a:off x="1728190" y="7599350"/>
            <a:ext cx="990600" cy="189230"/>
            <a:chOff x="1728190" y="7599350"/>
            <a:chExt cx="990600" cy="189230"/>
          </a:xfrm>
        </p:grpSpPr>
        <p:pic>
          <p:nvPicPr>
            <p:cNvPr id="185" name="object 18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28190" y="7599350"/>
              <a:ext cx="114554" cy="185242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66709" y="7642923"/>
              <a:ext cx="127038" cy="145300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19579" y="7642923"/>
              <a:ext cx="112039" cy="145300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162873" y="7644054"/>
              <a:ext cx="117614" cy="140538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324163" y="7644054"/>
              <a:ext cx="117614" cy="140538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474950" y="7643228"/>
              <a:ext cx="243484" cy="144995"/>
            </a:xfrm>
            <a:prstGeom prst="rect">
              <a:avLst/>
            </a:prstGeom>
          </p:spPr>
        </p:pic>
      </p:grpSp>
      <p:grpSp>
        <p:nvGrpSpPr>
          <p:cNvPr id="191" name="object 191" descr=""/>
          <p:cNvGrpSpPr/>
          <p:nvPr/>
        </p:nvGrpSpPr>
        <p:grpSpPr>
          <a:xfrm>
            <a:off x="2834703" y="7642923"/>
            <a:ext cx="966469" cy="145415"/>
            <a:chOff x="2834703" y="7642923"/>
            <a:chExt cx="966469" cy="145415"/>
          </a:xfrm>
        </p:grpSpPr>
        <p:pic>
          <p:nvPicPr>
            <p:cNvPr id="192" name="object 19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834703" y="7644053"/>
              <a:ext cx="117614" cy="140538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994723" y="7647139"/>
              <a:ext cx="116776" cy="137452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45599" y="7642923"/>
              <a:ext cx="377939" cy="145300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554793" y="7643228"/>
              <a:ext cx="246291" cy="144995"/>
            </a:xfrm>
            <a:prstGeom prst="rect">
              <a:avLst/>
            </a:prstGeom>
          </p:spPr>
        </p:pic>
      </p:grpSp>
      <p:grpSp>
        <p:nvGrpSpPr>
          <p:cNvPr id="196" name="object 196" descr=""/>
          <p:cNvGrpSpPr/>
          <p:nvPr/>
        </p:nvGrpSpPr>
        <p:grpSpPr>
          <a:xfrm>
            <a:off x="1067241" y="5526773"/>
            <a:ext cx="391160" cy="400685"/>
            <a:chOff x="1067241" y="5526773"/>
            <a:chExt cx="391160" cy="400685"/>
          </a:xfrm>
        </p:grpSpPr>
        <p:sp>
          <p:nvSpPr>
            <p:cNvPr id="197" name="object 197" descr=""/>
            <p:cNvSpPr/>
            <p:nvPr/>
          </p:nvSpPr>
          <p:spPr>
            <a:xfrm>
              <a:off x="1067241" y="5526773"/>
              <a:ext cx="391160" cy="400685"/>
            </a:xfrm>
            <a:custGeom>
              <a:avLst/>
              <a:gdLst/>
              <a:ahLst/>
              <a:cxnLst/>
              <a:rect l="l" t="t" r="r" b="b"/>
              <a:pathLst>
                <a:path w="391159" h="400685">
                  <a:moveTo>
                    <a:pt x="195341" y="0"/>
                  </a:moveTo>
                  <a:lnTo>
                    <a:pt x="157231" y="3848"/>
                  </a:lnTo>
                  <a:lnTo>
                    <a:pt x="120585" y="15240"/>
                  </a:lnTo>
                  <a:lnTo>
                    <a:pt x="86815" y="33731"/>
                  </a:lnTo>
                  <a:lnTo>
                    <a:pt x="57213" y="58610"/>
                  </a:lnTo>
                  <a:lnTo>
                    <a:pt x="32920" y="88938"/>
                  </a:lnTo>
                  <a:lnTo>
                    <a:pt x="14867" y="123532"/>
                  </a:lnTo>
                  <a:lnTo>
                    <a:pt x="3750" y="161074"/>
                  </a:lnTo>
                  <a:lnTo>
                    <a:pt x="0" y="200113"/>
                  </a:lnTo>
                  <a:lnTo>
                    <a:pt x="234" y="209941"/>
                  </a:lnTo>
                  <a:lnTo>
                    <a:pt x="5853" y="248744"/>
                  </a:lnTo>
                  <a:lnTo>
                    <a:pt x="18755" y="285674"/>
                  </a:lnTo>
                  <a:lnTo>
                    <a:pt x="38445" y="319328"/>
                  </a:lnTo>
                  <a:lnTo>
                    <a:pt x="64165" y="348388"/>
                  </a:lnTo>
                  <a:lnTo>
                    <a:pt x="94924" y="371759"/>
                  </a:lnTo>
                  <a:lnTo>
                    <a:pt x="129541" y="388528"/>
                  </a:lnTo>
                  <a:lnTo>
                    <a:pt x="166689" y="398050"/>
                  </a:lnTo>
                  <a:lnTo>
                    <a:pt x="195341" y="400215"/>
                  </a:lnTo>
                  <a:lnTo>
                    <a:pt x="204937" y="399974"/>
                  </a:lnTo>
                  <a:lnTo>
                    <a:pt x="242816" y="394219"/>
                  </a:lnTo>
                  <a:lnTo>
                    <a:pt x="278868" y="381003"/>
                  </a:lnTo>
                  <a:lnTo>
                    <a:pt x="311713" y="360833"/>
                  </a:lnTo>
                  <a:lnTo>
                    <a:pt x="340086" y="334487"/>
                  </a:lnTo>
                  <a:lnTo>
                    <a:pt x="362897" y="302976"/>
                  </a:lnTo>
                  <a:lnTo>
                    <a:pt x="379273" y="267512"/>
                  </a:lnTo>
                  <a:lnTo>
                    <a:pt x="388574" y="229462"/>
                  </a:lnTo>
                  <a:lnTo>
                    <a:pt x="390679" y="200113"/>
                  </a:lnTo>
                  <a:lnTo>
                    <a:pt x="390446" y="190279"/>
                  </a:lnTo>
                  <a:lnTo>
                    <a:pt x="384831" y="151477"/>
                  </a:lnTo>
                  <a:lnTo>
                    <a:pt x="371927" y="114541"/>
                  </a:lnTo>
                  <a:lnTo>
                    <a:pt x="352234" y="80899"/>
                  </a:lnTo>
                  <a:lnTo>
                    <a:pt x="326515" y="51833"/>
                  </a:lnTo>
                  <a:lnTo>
                    <a:pt x="295752" y="28466"/>
                  </a:lnTo>
                  <a:lnTo>
                    <a:pt x="261137" y="11699"/>
                  </a:lnTo>
                  <a:lnTo>
                    <a:pt x="223993" y="2164"/>
                  </a:lnTo>
                  <a:lnTo>
                    <a:pt x="195341" y="0"/>
                  </a:lnTo>
                  <a:close/>
                </a:path>
              </a:pathLst>
            </a:custGeom>
            <a:solidFill>
              <a:srgbClr val="070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161003" y="5646829"/>
              <a:ext cx="203200" cy="144145"/>
            </a:xfrm>
            <a:custGeom>
              <a:avLst/>
              <a:gdLst/>
              <a:ahLst/>
              <a:cxnLst/>
              <a:rect l="l" t="t" r="r" b="b"/>
              <a:pathLst>
                <a:path w="203200" h="144145">
                  <a:moveTo>
                    <a:pt x="203155" y="0"/>
                  </a:moveTo>
                  <a:lnTo>
                    <a:pt x="78140" y="144082"/>
                  </a:lnTo>
                  <a:lnTo>
                    <a:pt x="0" y="80048"/>
                  </a:lnTo>
                </a:path>
              </a:pathLst>
            </a:custGeom>
            <a:ln w="158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9" name="object 199" descr=""/>
          <p:cNvGrpSpPr/>
          <p:nvPr/>
        </p:nvGrpSpPr>
        <p:grpSpPr>
          <a:xfrm>
            <a:off x="1076766" y="6193802"/>
            <a:ext cx="391160" cy="400685"/>
            <a:chOff x="1076766" y="6193802"/>
            <a:chExt cx="391160" cy="400685"/>
          </a:xfrm>
        </p:grpSpPr>
        <p:sp>
          <p:nvSpPr>
            <p:cNvPr id="200" name="object 200" descr=""/>
            <p:cNvSpPr/>
            <p:nvPr/>
          </p:nvSpPr>
          <p:spPr>
            <a:xfrm>
              <a:off x="1076766" y="6193802"/>
              <a:ext cx="391160" cy="400685"/>
            </a:xfrm>
            <a:custGeom>
              <a:avLst/>
              <a:gdLst/>
              <a:ahLst/>
              <a:cxnLst/>
              <a:rect l="l" t="t" r="r" b="b"/>
              <a:pathLst>
                <a:path w="391159" h="400684">
                  <a:moveTo>
                    <a:pt x="195341" y="0"/>
                  </a:moveTo>
                  <a:lnTo>
                    <a:pt x="157236" y="3848"/>
                  </a:lnTo>
                  <a:lnTo>
                    <a:pt x="120590" y="15227"/>
                  </a:lnTo>
                  <a:lnTo>
                    <a:pt x="86815" y="33718"/>
                  </a:lnTo>
                  <a:lnTo>
                    <a:pt x="57213" y="58610"/>
                  </a:lnTo>
                  <a:lnTo>
                    <a:pt x="32920" y="88925"/>
                  </a:lnTo>
                  <a:lnTo>
                    <a:pt x="14872" y="123532"/>
                  </a:lnTo>
                  <a:lnTo>
                    <a:pt x="3755" y="161061"/>
                  </a:lnTo>
                  <a:lnTo>
                    <a:pt x="0" y="200101"/>
                  </a:lnTo>
                  <a:lnTo>
                    <a:pt x="235" y="209935"/>
                  </a:lnTo>
                  <a:lnTo>
                    <a:pt x="5856" y="248737"/>
                  </a:lnTo>
                  <a:lnTo>
                    <a:pt x="18760" y="285673"/>
                  </a:lnTo>
                  <a:lnTo>
                    <a:pt x="38448" y="319316"/>
                  </a:lnTo>
                  <a:lnTo>
                    <a:pt x="64167" y="348381"/>
                  </a:lnTo>
                  <a:lnTo>
                    <a:pt x="94926" y="371748"/>
                  </a:lnTo>
                  <a:lnTo>
                    <a:pt x="129546" y="388516"/>
                  </a:lnTo>
                  <a:lnTo>
                    <a:pt x="166692" y="398050"/>
                  </a:lnTo>
                  <a:lnTo>
                    <a:pt x="195341" y="400215"/>
                  </a:lnTo>
                  <a:lnTo>
                    <a:pt x="204939" y="399974"/>
                  </a:lnTo>
                  <a:lnTo>
                    <a:pt x="242818" y="394211"/>
                  </a:lnTo>
                  <a:lnTo>
                    <a:pt x="278875" y="380996"/>
                  </a:lnTo>
                  <a:lnTo>
                    <a:pt x="311726" y="360821"/>
                  </a:lnTo>
                  <a:lnTo>
                    <a:pt x="340096" y="334479"/>
                  </a:lnTo>
                  <a:lnTo>
                    <a:pt x="362897" y="302971"/>
                  </a:lnTo>
                  <a:lnTo>
                    <a:pt x="379273" y="267507"/>
                  </a:lnTo>
                  <a:lnTo>
                    <a:pt x="388576" y="229456"/>
                  </a:lnTo>
                  <a:lnTo>
                    <a:pt x="390692" y="200101"/>
                  </a:lnTo>
                  <a:lnTo>
                    <a:pt x="390457" y="190273"/>
                  </a:lnTo>
                  <a:lnTo>
                    <a:pt x="384831" y="151470"/>
                  </a:lnTo>
                  <a:lnTo>
                    <a:pt x="371927" y="114541"/>
                  </a:lnTo>
                  <a:lnTo>
                    <a:pt x="352236" y="80886"/>
                  </a:lnTo>
                  <a:lnTo>
                    <a:pt x="326528" y="51826"/>
                  </a:lnTo>
                  <a:lnTo>
                    <a:pt x="295764" y="28455"/>
                  </a:lnTo>
                  <a:lnTo>
                    <a:pt x="261143" y="11691"/>
                  </a:lnTo>
                  <a:lnTo>
                    <a:pt x="223998" y="2164"/>
                  </a:lnTo>
                  <a:lnTo>
                    <a:pt x="195341" y="0"/>
                  </a:lnTo>
                  <a:close/>
                </a:path>
              </a:pathLst>
            </a:custGeom>
            <a:solidFill>
              <a:srgbClr val="070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170533" y="6313863"/>
              <a:ext cx="203200" cy="144145"/>
            </a:xfrm>
            <a:custGeom>
              <a:avLst/>
              <a:gdLst/>
              <a:ahLst/>
              <a:cxnLst/>
              <a:rect l="l" t="t" r="r" b="b"/>
              <a:pathLst>
                <a:path w="203200" h="144145">
                  <a:moveTo>
                    <a:pt x="203160" y="0"/>
                  </a:moveTo>
                  <a:lnTo>
                    <a:pt x="78133" y="144069"/>
                  </a:lnTo>
                  <a:lnTo>
                    <a:pt x="0" y="80035"/>
                  </a:lnTo>
                </a:path>
              </a:pathLst>
            </a:custGeom>
            <a:ln w="158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2" name="object 202" descr=""/>
          <p:cNvGrpSpPr/>
          <p:nvPr/>
        </p:nvGrpSpPr>
        <p:grpSpPr>
          <a:xfrm>
            <a:off x="1067241" y="6860819"/>
            <a:ext cx="410209" cy="1048385"/>
            <a:chOff x="1067241" y="6860819"/>
            <a:chExt cx="410209" cy="1048385"/>
          </a:xfrm>
        </p:grpSpPr>
        <p:sp>
          <p:nvSpPr>
            <p:cNvPr id="203" name="object 203" descr=""/>
            <p:cNvSpPr/>
            <p:nvPr/>
          </p:nvSpPr>
          <p:spPr>
            <a:xfrm>
              <a:off x="1076766" y="6860819"/>
              <a:ext cx="400685" cy="391160"/>
            </a:xfrm>
            <a:custGeom>
              <a:avLst/>
              <a:gdLst/>
              <a:ahLst/>
              <a:cxnLst/>
              <a:rect l="l" t="t" r="r" b="b"/>
              <a:pathLst>
                <a:path w="400684" h="391159">
                  <a:moveTo>
                    <a:pt x="200103" y="0"/>
                  </a:moveTo>
                  <a:lnTo>
                    <a:pt x="161071" y="3759"/>
                  </a:lnTo>
                  <a:lnTo>
                    <a:pt x="123531" y="14871"/>
                  </a:lnTo>
                  <a:lnTo>
                    <a:pt x="88934" y="32931"/>
                  </a:lnTo>
                  <a:lnTo>
                    <a:pt x="58613" y="57226"/>
                  </a:lnTo>
                  <a:lnTo>
                    <a:pt x="33723" y="86817"/>
                  </a:lnTo>
                  <a:lnTo>
                    <a:pt x="15234" y="120599"/>
                  </a:lnTo>
                  <a:lnTo>
                    <a:pt x="3844" y="157238"/>
                  </a:lnTo>
                  <a:lnTo>
                    <a:pt x="0" y="195351"/>
                  </a:lnTo>
                  <a:lnTo>
                    <a:pt x="240" y="204948"/>
                  </a:lnTo>
                  <a:lnTo>
                    <a:pt x="5998" y="242826"/>
                  </a:lnTo>
                  <a:lnTo>
                    <a:pt x="19217" y="278880"/>
                  </a:lnTo>
                  <a:lnTo>
                    <a:pt x="39386" y="311723"/>
                  </a:lnTo>
                  <a:lnTo>
                    <a:pt x="65734" y="340096"/>
                  </a:lnTo>
                  <a:lnTo>
                    <a:pt x="97241" y="362907"/>
                  </a:lnTo>
                  <a:lnTo>
                    <a:pt x="132706" y="379278"/>
                  </a:lnTo>
                  <a:lnTo>
                    <a:pt x="170757" y="388584"/>
                  </a:lnTo>
                  <a:lnTo>
                    <a:pt x="200103" y="390690"/>
                  </a:lnTo>
                  <a:lnTo>
                    <a:pt x="209938" y="390456"/>
                  </a:lnTo>
                  <a:lnTo>
                    <a:pt x="248740" y="384840"/>
                  </a:lnTo>
                  <a:lnTo>
                    <a:pt x="285676" y="371932"/>
                  </a:lnTo>
                  <a:lnTo>
                    <a:pt x="319320" y="352245"/>
                  </a:lnTo>
                  <a:lnTo>
                    <a:pt x="348386" y="326525"/>
                  </a:lnTo>
                  <a:lnTo>
                    <a:pt x="371756" y="295767"/>
                  </a:lnTo>
                  <a:lnTo>
                    <a:pt x="388523" y="261147"/>
                  </a:lnTo>
                  <a:lnTo>
                    <a:pt x="398053" y="224003"/>
                  </a:lnTo>
                  <a:lnTo>
                    <a:pt x="400217" y="195351"/>
                  </a:lnTo>
                  <a:lnTo>
                    <a:pt x="399977" y="185754"/>
                  </a:lnTo>
                  <a:lnTo>
                    <a:pt x="394216" y="147875"/>
                  </a:lnTo>
                  <a:lnTo>
                    <a:pt x="380999" y="111822"/>
                  </a:lnTo>
                  <a:lnTo>
                    <a:pt x="360834" y="78973"/>
                  </a:lnTo>
                  <a:lnTo>
                    <a:pt x="334487" y="50606"/>
                  </a:lnTo>
                  <a:lnTo>
                    <a:pt x="302973" y="27794"/>
                  </a:lnTo>
                  <a:lnTo>
                    <a:pt x="267509" y="11419"/>
                  </a:lnTo>
                  <a:lnTo>
                    <a:pt x="229459" y="2116"/>
                  </a:lnTo>
                  <a:lnTo>
                    <a:pt x="200103" y="0"/>
                  </a:lnTo>
                  <a:close/>
                </a:path>
              </a:pathLst>
            </a:custGeom>
            <a:solidFill>
              <a:srgbClr val="070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172822" y="6978031"/>
              <a:ext cx="208279" cy="140970"/>
            </a:xfrm>
            <a:custGeom>
              <a:avLst/>
              <a:gdLst/>
              <a:ahLst/>
              <a:cxnLst/>
              <a:rect l="l" t="t" r="r" b="b"/>
              <a:pathLst>
                <a:path w="208280" h="140970">
                  <a:moveTo>
                    <a:pt x="208107" y="0"/>
                  </a:moveTo>
                  <a:lnTo>
                    <a:pt x="80044" y="140651"/>
                  </a:lnTo>
                  <a:lnTo>
                    <a:pt x="0" y="78130"/>
                  </a:lnTo>
                </a:path>
              </a:pathLst>
            </a:custGeom>
            <a:ln w="157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067241" y="7194334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200103" y="0"/>
                  </a:moveTo>
                  <a:lnTo>
                    <a:pt x="161066" y="3848"/>
                  </a:lnTo>
                  <a:lnTo>
                    <a:pt x="123526" y="15240"/>
                  </a:lnTo>
                  <a:lnTo>
                    <a:pt x="88929" y="33731"/>
                  </a:lnTo>
                  <a:lnTo>
                    <a:pt x="58607" y="58610"/>
                  </a:lnTo>
                  <a:lnTo>
                    <a:pt x="33723" y="88938"/>
                  </a:lnTo>
                  <a:lnTo>
                    <a:pt x="15229" y="123532"/>
                  </a:lnTo>
                  <a:lnTo>
                    <a:pt x="3844" y="161074"/>
                  </a:lnTo>
                  <a:lnTo>
                    <a:pt x="0" y="200113"/>
                  </a:lnTo>
                  <a:lnTo>
                    <a:pt x="239" y="209941"/>
                  </a:lnTo>
                  <a:lnTo>
                    <a:pt x="5996" y="248744"/>
                  </a:lnTo>
                  <a:lnTo>
                    <a:pt x="19214" y="285674"/>
                  </a:lnTo>
                  <a:lnTo>
                    <a:pt x="39383" y="319328"/>
                  </a:lnTo>
                  <a:lnTo>
                    <a:pt x="65729" y="348388"/>
                  </a:lnTo>
                  <a:lnTo>
                    <a:pt x="97238" y="371754"/>
                  </a:lnTo>
                  <a:lnTo>
                    <a:pt x="132701" y="388528"/>
                  </a:lnTo>
                  <a:lnTo>
                    <a:pt x="170755" y="398061"/>
                  </a:lnTo>
                  <a:lnTo>
                    <a:pt x="200103" y="400215"/>
                  </a:lnTo>
                  <a:lnTo>
                    <a:pt x="209936" y="399976"/>
                  </a:lnTo>
                  <a:lnTo>
                    <a:pt x="248740" y="394224"/>
                  </a:lnTo>
                  <a:lnTo>
                    <a:pt x="285676" y="381001"/>
                  </a:lnTo>
                  <a:lnTo>
                    <a:pt x="319318" y="360833"/>
                  </a:lnTo>
                  <a:lnTo>
                    <a:pt x="348384" y="334487"/>
                  </a:lnTo>
                  <a:lnTo>
                    <a:pt x="371749" y="302976"/>
                  </a:lnTo>
                  <a:lnTo>
                    <a:pt x="388518" y="267512"/>
                  </a:lnTo>
                  <a:lnTo>
                    <a:pt x="398047" y="229462"/>
                  </a:lnTo>
                  <a:lnTo>
                    <a:pt x="400217" y="200113"/>
                  </a:lnTo>
                  <a:lnTo>
                    <a:pt x="399975" y="190281"/>
                  </a:lnTo>
                  <a:lnTo>
                    <a:pt x="394214" y="151477"/>
                  </a:lnTo>
                  <a:lnTo>
                    <a:pt x="380993" y="114541"/>
                  </a:lnTo>
                  <a:lnTo>
                    <a:pt x="360823" y="80899"/>
                  </a:lnTo>
                  <a:lnTo>
                    <a:pt x="334482" y="51833"/>
                  </a:lnTo>
                  <a:lnTo>
                    <a:pt x="302973" y="28468"/>
                  </a:lnTo>
                  <a:lnTo>
                    <a:pt x="267509" y="11699"/>
                  </a:lnTo>
                  <a:lnTo>
                    <a:pt x="229453" y="2164"/>
                  </a:lnTo>
                  <a:lnTo>
                    <a:pt x="200103" y="0"/>
                  </a:lnTo>
                  <a:close/>
                </a:path>
              </a:pathLst>
            </a:custGeom>
            <a:solidFill>
              <a:srgbClr val="070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163290" y="7314400"/>
              <a:ext cx="208279" cy="144145"/>
            </a:xfrm>
            <a:custGeom>
              <a:avLst/>
              <a:gdLst/>
              <a:ahLst/>
              <a:cxnLst/>
              <a:rect l="l" t="t" r="r" b="b"/>
              <a:pathLst>
                <a:path w="208280" h="144145">
                  <a:moveTo>
                    <a:pt x="208106" y="0"/>
                  </a:moveTo>
                  <a:lnTo>
                    <a:pt x="80044" y="144081"/>
                  </a:lnTo>
                  <a:lnTo>
                    <a:pt x="0" y="80048"/>
                  </a:lnTo>
                </a:path>
              </a:pathLst>
            </a:custGeom>
            <a:ln w="16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067241" y="7518324"/>
              <a:ext cx="400685" cy="391160"/>
            </a:xfrm>
            <a:custGeom>
              <a:avLst/>
              <a:gdLst/>
              <a:ahLst/>
              <a:cxnLst/>
              <a:rect l="l" t="t" r="r" b="b"/>
              <a:pathLst>
                <a:path w="400684" h="391159">
                  <a:moveTo>
                    <a:pt x="200103" y="0"/>
                  </a:moveTo>
                  <a:lnTo>
                    <a:pt x="161066" y="3746"/>
                  </a:lnTo>
                  <a:lnTo>
                    <a:pt x="123526" y="14871"/>
                  </a:lnTo>
                  <a:lnTo>
                    <a:pt x="88929" y="32918"/>
                  </a:lnTo>
                  <a:lnTo>
                    <a:pt x="58607" y="57213"/>
                  </a:lnTo>
                  <a:lnTo>
                    <a:pt x="33723" y="86817"/>
                  </a:lnTo>
                  <a:lnTo>
                    <a:pt x="15229" y="120586"/>
                  </a:lnTo>
                  <a:lnTo>
                    <a:pt x="3844" y="157226"/>
                  </a:lnTo>
                  <a:lnTo>
                    <a:pt x="0" y="195338"/>
                  </a:lnTo>
                  <a:lnTo>
                    <a:pt x="239" y="204935"/>
                  </a:lnTo>
                  <a:lnTo>
                    <a:pt x="5996" y="242819"/>
                  </a:lnTo>
                  <a:lnTo>
                    <a:pt x="19214" y="278867"/>
                  </a:lnTo>
                  <a:lnTo>
                    <a:pt x="39383" y="311716"/>
                  </a:lnTo>
                  <a:lnTo>
                    <a:pt x="65729" y="340083"/>
                  </a:lnTo>
                  <a:lnTo>
                    <a:pt x="97238" y="362895"/>
                  </a:lnTo>
                  <a:lnTo>
                    <a:pt x="132701" y="379271"/>
                  </a:lnTo>
                  <a:lnTo>
                    <a:pt x="170755" y="388571"/>
                  </a:lnTo>
                  <a:lnTo>
                    <a:pt x="200103" y="390677"/>
                  </a:lnTo>
                  <a:lnTo>
                    <a:pt x="209936" y="390443"/>
                  </a:lnTo>
                  <a:lnTo>
                    <a:pt x="248740" y="384828"/>
                  </a:lnTo>
                  <a:lnTo>
                    <a:pt x="285676" y="371925"/>
                  </a:lnTo>
                  <a:lnTo>
                    <a:pt x="319318" y="352232"/>
                  </a:lnTo>
                  <a:lnTo>
                    <a:pt x="348384" y="326513"/>
                  </a:lnTo>
                  <a:lnTo>
                    <a:pt x="371749" y="295760"/>
                  </a:lnTo>
                  <a:lnTo>
                    <a:pt x="388518" y="261137"/>
                  </a:lnTo>
                  <a:lnTo>
                    <a:pt x="398047" y="223990"/>
                  </a:lnTo>
                  <a:lnTo>
                    <a:pt x="400217" y="195338"/>
                  </a:lnTo>
                  <a:lnTo>
                    <a:pt x="399975" y="185742"/>
                  </a:lnTo>
                  <a:lnTo>
                    <a:pt x="394214" y="147863"/>
                  </a:lnTo>
                  <a:lnTo>
                    <a:pt x="380993" y="111809"/>
                  </a:lnTo>
                  <a:lnTo>
                    <a:pt x="360823" y="78966"/>
                  </a:lnTo>
                  <a:lnTo>
                    <a:pt x="334482" y="50593"/>
                  </a:lnTo>
                  <a:lnTo>
                    <a:pt x="302973" y="27782"/>
                  </a:lnTo>
                  <a:lnTo>
                    <a:pt x="267509" y="11413"/>
                  </a:lnTo>
                  <a:lnTo>
                    <a:pt x="229453" y="2105"/>
                  </a:lnTo>
                  <a:lnTo>
                    <a:pt x="200103" y="0"/>
                  </a:lnTo>
                  <a:close/>
                </a:path>
              </a:pathLst>
            </a:custGeom>
            <a:solidFill>
              <a:srgbClr val="070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163292" y="7635531"/>
              <a:ext cx="208279" cy="140970"/>
            </a:xfrm>
            <a:custGeom>
              <a:avLst/>
              <a:gdLst/>
              <a:ahLst/>
              <a:cxnLst/>
              <a:rect l="l" t="t" r="r" b="b"/>
              <a:pathLst>
                <a:path w="208280" h="140970">
                  <a:moveTo>
                    <a:pt x="208113" y="0"/>
                  </a:moveTo>
                  <a:lnTo>
                    <a:pt x="80044" y="140639"/>
                  </a:lnTo>
                  <a:lnTo>
                    <a:pt x="0" y="78130"/>
                  </a:lnTo>
                </a:path>
              </a:pathLst>
            </a:custGeom>
            <a:ln w="157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9" name="object 209" descr=""/>
          <p:cNvGrpSpPr/>
          <p:nvPr/>
        </p:nvGrpSpPr>
        <p:grpSpPr>
          <a:xfrm>
            <a:off x="2946222" y="9173832"/>
            <a:ext cx="478790" cy="119380"/>
            <a:chOff x="2946222" y="9173832"/>
            <a:chExt cx="478790" cy="119380"/>
          </a:xfrm>
        </p:grpSpPr>
        <p:pic>
          <p:nvPicPr>
            <p:cNvPr id="210" name="object 21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46222" y="9173832"/>
              <a:ext cx="124434" cy="116979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096437" y="9200680"/>
              <a:ext cx="328180" cy="92430"/>
            </a:xfrm>
            <a:prstGeom prst="rect">
              <a:avLst/>
            </a:prstGeom>
          </p:spPr>
        </p:pic>
      </p:grpSp>
      <p:grpSp>
        <p:nvGrpSpPr>
          <p:cNvPr id="212" name="object 212" descr=""/>
          <p:cNvGrpSpPr/>
          <p:nvPr/>
        </p:nvGrpSpPr>
        <p:grpSpPr>
          <a:xfrm>
            <a:off x="4162081" y="9170098"/>
            <a:ext cx="233045" cy="162560"/>
            <a:chOff x="4162081" y="9170098"/>
            <a:chExt cx="233045" cy="162560"/>
          </a:xfrm>
        </p:grpSpPr>
        <p:sp>
          <p:nvSpPr>
            <p:cNvPr id="213" name="object 213" descr=""/>
            <p:cNvSpPr/>
            <p:nvPr/>
          </p:nvSpPr>
          <p:spPr>
            <a:xfrm>
              <a:off x="4162081" y="9170098"/>
              <a:ext cx="42545" cy="162560"/>
            </a:xfrm>
            <a:custGeom>
              <a:avLst/>
              <a:gdLst/>
              <a:ahLst/>
              <a:cxnLst/>
              <a:rect l="l" t="t" r="r" b="b"/>
              <a:pathLst>
                <a:path w="42545" h="162559">
                  <a:moveTo>
                    <a:pt x="31483" y="0"/>
                  </a:moveTo>
                  <a:lnTo>
                    <a:pt x="5136" y="42204"/>
                  </a:lnTo>
                  <a:lnTo>
                    <a:pt x="0" y="78562"/>
                  </a:lnTo>
                  <a:lnTo>
                    <a:pt x="548" y="91164"/>
                  </a:lnTo>
                  <a:lnTo>
                    <a:pt x="9258" y="129501"/>
                  </a:lnTo>
                  <a:lnTo>
                    <a:pt x="31483" y="162509"/>
                  </a:lnTo>
                  <a:lnTo>
                    <a:pt x="41973" y="158750"/>
                  </a:lnTo>
                  <a:lnTo>
                    <a:pt x="41021" y="158292"/>
                  </a:lnTo>
                  <a:lnTo>
                    <a:pt x="39204" y="156616"/>
                  </a:lnTo>
                  <a:lnTo>
                    <a:pt x="37604" y="154305"/>
                  </a:lnTo>
                  <a:lnTo>
                    <a:pt x="35661" y="151815"/>
                  </a:lnTo>
                  <a:lnTo>
                    <a:pt x="33185" y="147815"/>
                  </a:lnTo>
                  <a:lnTo>
                    <a:pt x="28155" y="138442"/>
                  </a:lnTo>
                  <a:lnTo>
                    <a:pt x="25425" y="132600"/>
                  </a:lnTo>
                  <a:lnTo>
                    <a:pt x="23380" y="126847"/>
                  </a:lnTo>
                  <a:lnTo>
                    <a:pt x="21082" y="120738"/>
                  </a:lnTo>
                  <a:lnTo>
                    <a:pt x="15125" y="78587"/>
                  </a:lnTo>
                  <a:lnTo>
                    <a:pt x="15273" y="71946"/>
                  </a:lnTo>
                  <a:lnTo>
                    <a:pt x="23380" y="32194"/>
                  </a:lnTo>
                  <a:lnTo>
                    <a:pt x="25692" y="26619"/>
                  </a:lnTo>
                  <a:lnTo>
                    <a:pt x="27965" y="21412"/>
                  </a:lnTo>
                  <a:lnTo>
                    <a:pt x="30861" y="17272"/>
                  </a:lnTo>
                  <a:lnTo>
                    <a:pt x="33528" y="12877"/>
                  </a:lnTo>
                  <a:lnTo>
                    <a:pt x="35433" y="9258"/>
                  </a:lnTo>
                  <a:lnTo>
                    <a:pt x="37706" y="7569"/>
                  </a:lnTo>
                  <a:lnTo>
                    <a:pt x="39598" y="5486"/>
                  </a:lnTo>
                  <a:lnTo>
                    <a:pt x="40906" y="3835"/>
                  </a:lnTo>
                  <a:lnTo>
                    <a:pt x="41973" y="3733"/>
                  </a:lnTo>
                  <a:lnTo>
                    <a:pt x="3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223359" y="9201391"/>
              <a:ext cx="74841" cy="89420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321632" y="9200857"/>
              <a:ext cx="72885" cy="92252"/>
            </a:xfrm>
            <a:prstGeom prst="rect">
              <a:avLst/>
            </a:prstGeom>
          </p:spPr>
        </p:pic>
      </p:grpSp>
      <p:grpSp>
        <p:nvGrpSpPr>
          <p:cNvPr id="216" name="object 216" descr=""/>
          <p:cNvGrpSpPr/>
          <p:nvPr/>
        </p:nvGrpSpPr>
        <p:grpSpPr>
          <a:xfrm>
            <a:off x="4464659" y="9166733"/>
            <a:ext cx="588010" cy="167005"/>
            <a:chOff x="4464659" y="9166733"/>
            <a:chExt cx="588010" cy="167005"/>
          </a:xfrm>
        </p:grpSpPr>
        <p:pic>
          <p:nvPicPr>
            <p:cNvPr id="217" name="object 217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464659" y="9201810"/>
              <a:ext cx="67894" cy="89001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554829" y="9201391"/>
              <a:ext cx="96888" cy="89420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674692" y="9166733"/>
              <a:ext cx="177406" cy="126377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876139" y="9170099"/>
              <a:ext cx="130136" cy="163372"/>
            </a:xfrm>
            <a:prstGeom prst="rect">
              <a:avLst/>
            </a:prstGeom>
          </p:spPr>
        </p:pic>
        <p:sp>
          <p:nvSpPr>
            <p:cNvPr id="221" name="object 221" descr=""/>
            <p:cNvSpPr/>
            <p:nvPr/>
          </p:nvSpPr>
          <p:spPr>
            <a:xfrm>
              <a:off x="5030647" y="9221660"/>
              <a:ext cx="21590" cy="71755"/>
            </a:xfrm>
            <a:custGeom>
              <a:avLst/>
              <a:gdLst/>
              <a:ahLst/>
              <a:cxnLst/>
              <a:rect l="l" t="t" r="r" b="b"/>
              <a:pathLst>
                <a:path w="21589" h="71754">
                  <a:moveTo>
                    <a:pt x="13474" y="0"/>
                  </a:moveTo>
                  <a:lnTo>
                    <a:pt x="10782" y="355"/>
                  </a:lnTo>
                  <a:lnTo>
                    <a:pt x="7810" y="355"/>
                  </a:lnTo>
                  <a:lnTo>
                    <a:pt x="5003" y="1270"/>
                  </a:lnTo>
                  <a:lnTo>
                    <a:pt x="3213" y="3568"/>
                  </a:lnTo>
                  <a:lnTo>
                    <a:pt x="1143" y="5702"/>
                  </a:lnTo>
                  <a:lnTo>
                    <a:pt x="0" y="8089"/>
                  </a:lnTo>
                  <a:lnTo>
                    <a:pt x="101" y="14274"/>
                  </a:lnTo>
                  <a:lnTo>
                    <a:pt x="850" y="16662"/>
                  </a:lnTo>
                  <a:lnTo>
                    <a:pt x="3213" y="19100"/>
                  </a:lnTo>
                  <a:lnTo>
                    <a:pt x="5283" y="21297"/>
                  </a:lnTo>
                  <a:lnTo>
                    <a:pt x="7741" y="22402"/>
                  </a:lnTo>
                  <a:lnTo>
                    <a:pt x="13741" y="22402"/>
                  </a:lnTo>
                  <a:lnTo>
                    <a:pt x="16014" y="21043"/>
                  </a:lnTo>
                  <a:lnTo>
                    <a:pt x="18313" y="19100"/>
                  </a:lnTo>
                  <a:lnTo>
                    <a:pt x="20396" y="16916"/>
                  </a:lnTo>
                  <a:lnTo>
                    <a:pt x="21368" y="14274"/>
                  </a:lnTo>
                  <a:lnTo>
                    <a:pt x="21364" y="8089"/>
                  </a:lnTo>
                  <a:lnTo>
                    <a:pt x="20227" y="5702"/>
                  </a:lnTo>
                  <a:lnTo>
                    <a:pt x="20154" y="5549"/>
                  </a:lnTo>
                  <a:lnTo>
                    <a:pt x="18313" y="3568"/>
                  </a:lnTo>
                  <a:lnTo>
                    <a:pt x="16256" y="1422"/>
                  </a:lnTo>
                  <a:lnTo>
                    <a:pt x="13474" y="0"/>
                  </a:lnTo>
                  <a:close/>
                </a:path>
                <a:path w="21589" h="71754">
                  <a:moveTo>
                    <a:pt x="13474" y="49212"/>
                  </a:moveTo>
                  <a:lnTo>
                    <a:pt x="10782" y="49403"/>
                  </a:lnTo>
                  <a:lnTo>
                    <a:pt x="7810" y="49403"/>
                  </a:lnTo>
                  <a:lnTo>
                    <a:pt x="5003" y="50063"/>
                  </a:lnTo>
                  <a:lnTo>
                    <a:pt x="3213" y="52616"/>
                  </a:lnTo>
                  <a:lnTo>
                    <a:pt x="1143" y="54749"/>
                  </a:lnTo>
                  <a:lnTo>
                    <a:pt x="0" y="57302"/>
                  </a:lnTo>
                  <a:lnTo>
                    <a:pt x="101" y="63347"/>
                  </a:lnTo>
                  <a:lnTo>
                    <a:pt x="955" y="65989"/>
                  </a:lnTo>
                  <a:lnTo>
                    <a:pt x="3213" y="68173"/>
                  </a:lnTo>
                  <a:lnTo>
                    <a:pt x="5283" y="70358"/>
                  </a:lnTo>
                  <a:lnTo>
                    <a:pt x="7543" y="71107"/>
                  </a:lnTo>
                  <a:lnTo>
                    <a:pt x="10782" y="71450"/>
                  </a:lnTo>
                  <a:lnTo>
                    <a:pt x="13741" y="71450"/>
                  </a:lnTo>
                  <a:lnTo>
                    <a:pt x="21437" y="57302"/>
                  </a:lnTo>
                  <a:lnTo>
                    <a:pt x="20154" y="54343"/>
                  </a:lnTo>
                  <a:lnTo>
                    <a:pt x="18313" y="52616"/>
                  </a:lnTo>
                  <a:lnTo>
                    <a:pt x="16256" y="50482"/>
                  </a:lnTo>
                  <a:lnTo>
                    <a:pt x="13474" y="49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2" name="object 222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5129352" y="9173832"/>
            <a:ext cx="946937" cy="119278"/>
          </a:xfrm>
          <a:prstGeom prst="rect">
            <a:avLst/>
          </a:prstGeom>
        </p:spPr>
      </p:pic>
      <p:pic>
        <p:nvPicPr>
          <p:cNvPr id="223" name="object 223" descr="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2937332" y="9166733"/>
            <a:ext cx="1835327" cy="366128"/>
          </a:xfrm>
          <a:prstGeom prst="rect">
            <a:avLst/>
          </a:prstGeom>
        </p:spPr>
      </p:pic>
      <p:grpSp>
        <p:nvGrpSpPr>
          <p:cNvPr id="224" name="object 224" descr=""/>
          <p:cNvGrpSpPr/>
          <p:nvPr/>
        </p:nvGrpSpPr>
        <p:grpSpPr>
          <a:xfrm>
            <a:off x="4846929" y="9400781"/>
            <a:ext cx="279400" cy="92075"/>
            <a:chOff x="4846929" y="9400781"/>
            <a:chExt cx="279400" cy="92075"/>
          </a:xfrm>
        </p:grpSpPr>
        <p:pic>
          <p:nvPicPr>
            <p:cNvPr id="225" name="object 22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846929" y="9400781"/>
              <a:ext cx="175602" cy="91719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051399" y="9400781"/>
              <a:ext cx="74841" cy="89420"/>
            </a:xfrm>
            <a:prstGeom prst="rect">
              <a:avLst/>
            </a:prstGeom>
          </p:spPr>
        </p:pic>
      </p:grpSp>
      <p:pic>
        <p:nvPicPr>
          <p:cNvPr id="227" name="object 227" descr="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5197932" y="9166733"/>
            <a:ext cx="1663852" cy="366674"/>
          </a:xfrm>
          <a:prstGeom prst="rect">
            <a:avLst/>
          </a:prstGeom>
        </p:spPr>
      </p:pic>
      <p:grpSp>
        <p:nvGrpSpPr>
          <p:cNvPr id="228" name="object 228" descr=""/>
          <p:cNvGrpSpPr/>
          <p:nvPr/>
        </p:nvGrpSpPr>
        <p:grpSpPr>
          <a:xfrm>
            <a:off x="2267394" y="9147771"/>
            <a:ext cx="372745" cy="372110"/>
            <a:chOff x="2267394" y="9147771"/>
            <a:chExt cx="372745" cy="372110"/>
          </a:xfrm>
        </p:grpSpPr>
        <p:sp>
          <p:nvSpPr>
            <p:cNvPr id="229" name="object 229" descr=""/>
            <p:cNvSpPr/>
            <p:nvPr/>
          </p:nvSpPr>
          <p:spPr>
            <a:xfrm>
              <a:off x="2267394" y="9147771"/>
              <a:ext cx="372745" cy="372110"/>
            </a:xfrm>
            <a:custGeom>
              <a:avLst/>
              <a:gdLst/>
              <a:ahLst/>
              <a:cxnLst/>
              <a:rect l="l" t="t" r="r" b="b"/>
              <a:pathLst>
                <a:path w="372744" h="372109">
                  <a:moveTo>
                    <a:pt x="237109" y="191960"/>
                  </a:moveTo>
                  <a:lnTo>
                    <a:pt x="233857" y="188709"/>
                  </a:lnTo>
                  <a:lnTo>
                    <a:pt x="229857" y="188709"/>
                  </a:lnTo>
                  <a:lnTo>
                    <a:pt x="225844" y="188709"/>
                  </a:lnTo>
                  <a:lnTo>
                    <a:pt x="222592" y="191960"/>
                  </a:lnTo>
                  <a:lnTo>
                    <a:pt x="222592" y="199974"/>
                  </a:lnTo>
                  <a:lnTo>
                    <a:pt x="225844" y="203238"/>
                  </a:lnTo>
                  <a:lnTo>
                    <a:pt x="233857" y="203238"/>
                  </a:lnTo>
                  <a:lnTo>
                    <a:pt x="237109" y="199974"/>
                  </a:lnTo>
                  <a:lnTo>
                    <a:pt x="237109" y="191960"/>
                  </a:lnTo>
                  <a:close/>
                </a:path>
                <a:path w="372744" h="372109">
                  <a:moveTo>
                    <a:pt x="372605" y="365010"/>
                  </a:moveTo>
                  <a:lnTo>
                    <a:pt x="372275" y="362038"/>
                  </a:lnTo>
                  <a:lnTo>
                    <a:pt x="368350" y="357098"/>
                  </a:lnTo>
                  <a:lnTo>
                    <a:pt x="349834" y="333768"/>
                  </a:lnTo>
                  <a:lnTo>
                    <a:pt x="349834" y="357098"/>
                  </a:lnTo>
                  <a:lnTo>
                    <a:pt x="305943" y="357098"/>
                  </a:lnTo>
                  <a:lnTo>
                    <a:pt x="287413" y="333756"/>
                  </a:lnTo>
                  <a:lnTo>
                    <a:pt x="287413" y="357098"/>
                  </a:lnTo>
                  <a:lnTo>
                    <a:pt x="85191" y="357098"/>
                  </a:lnTo>
                  <a:lnTo>
                    <a:pt x="109969" y="325894"/>
                  </a:lnTo>
                  <a:lnTo>
                    <a:pt x="262636" y="325894"/>
                  </a:lnTo>
                  <a:lnTo>
                    <a:pt x="287413" y="357098"/>
                  </a:lnTo>
                  <a:lnTo>
                    <a:pt x="287413" y="333756"/>
                  </a:lnTo>
                  <a:lnTo>
                    <a:pt x="281178" y="325894"/>
                  </a:lnTo>
                  <a:lnTo>
                    <a:pt x="325056" y="325894"/>
                  </a:lnTo>
                  <a:lnTo>
                    <a:pt x="349834" y="357098"/>
                  </a:lnTo>
                  <a:lnTo>
                    <a:pt x="349834" y="333768"/>
                  </a:lnTo>
                  <a:lnTo>
                    <a:pt x="343585" y="325894"/>
                  </a:lnTo>
                  <a:lnTo>
                    <a:pt x="332066" y="311378"/>
                  </a:lnTo>
                  <a:lnTo>
                    <a:pt x="313537" y="288036"/>
                  </a:lnTo>
                  <a:lnTo>
                    <a:pt x="313537" y="311378"/>
                  </a:lnTo>
                  <a:lnTo>
                    <a:pt x="269659" y="311378"/>
                  </a:lnTo>
                  <a:lnTo>
                    <a:pt x="251117" y="288036"/>
                  </a:lnTo>
                  <a:lnTo>
                    <a:pt x="251117" y="311378"/>
                  </a:lnTo>
                  <a:lnTo>
                    <a:pt x="199542" y="311378"/>
                  </a:lnTo>
                  <a:lnTo>
                    <a:pt x="203517" y="305130"/>
                  </a:lnTo>
                  <a:lnTo>
                    <a:pt x="219443" y="280174"/>
                  </a:lnTo>
                  <a:lnTo>
                    <a:pt x="226352" y="280174"/>
                  </a:lnTo>
                  <a:lnTo>
                    <a:pt x="251117" y="311378"/>
                  </a:lnTo>
                  <a:lnTo>
                    <a:pt x="251117" y="288036"/>
                  </a:lnTo>
                  <a:lnTo>
                    <a:pt x="244881" y="280174"/>
                  </a:lnTo>
                  <a:lnTo>
                    <a:pt x="288772" y="280174"/>
                  </a:lnTo>
                  <a:lnTo>
                    <a:pt x="313537" y="311378"/>
                  </a:lnTo>
                  <a:lnTo>
                    <a:pt x="313537" y="288036"/>
                  </a:lnTo>
                  <a:lnTo>
                    <a:pt x="307301" y="280174"/>
                  </a:lnTo>
                  <a:lnTo>
                    <a:pt x="296583" y="266661"/>
                  </a:lnTo>
                  <a:lnTo>
                    <a:pt x="294487" y="265645"/>
                  </a:lnTo>
                  <a:lnTo>
                    <a:pt x="228688" y="265645"/>
                  </a:lnTo>
                  <a:lnTo>
                    <a:pt x="282968" y="180517"/>
                  </a:lnTo>
                  <a:lnTo>
                    <a:pt x="291376" y="165646"/>
                  </a:lnTo>
                  <a:lnTo>
                    <a:pt x="297472" y="149809"/>
                  </a:lnTo>
                  <a:lnTo>
                    <a:pt x="301180" y="133235"/>
                  </a:lnTo>
                  <a:lnTo>
                    <a:pt x="302437" y="116128"/>
                  </a:lnTo>
                  <a:lnTo>
                    <a:pt x="293293" y="70980"/>
                  </a:lnTo>
                  <a:lnTo>
                    <a:pt x="287921" y="63030"/>
                  </a:lnTo>
                  <a:lnTo>
                    <a:pt x="287921" y="116128"/>
                  </a:lnTo>
                  <a:lnTo>
                    <a:pt x="286816" y="131114"/>
                  </a:lnTo>
                  <a:lnTo>
                    <a:pt x="283565" y="145630"/>
                  </a:lnTo>
                  <a:lnTo>
                    <a:pt x="278231" y="159499"/>
                  </a:lnTo>
                  <a:lnTo>
                    <a:pt x="270865" y="172516"/>
                  </a:lnTo>
                  <a:lnTo>
                    <a:pt x="186309" y="305130"/>
                  </a:lnTo>
                  <a:lnTo>
                    <a:pt x="173075" y="284378"/>
                  </a:lnTo>
                  <a:lnTo>
                    <a:pt x="173075" y="311378"/>
                  </a:lnTo>
                  <a:lnTo>
                    <a:pt x="121488" y="311378"/>
                  </a:lnTo>
                  <a:lnTo>
                    <a:pt x="146265" y="280174"/>
                  </a:lnTo>
                  <a:lnTo>
                    <a:pt x="153174" y="280174"/>
                  </a:lnTo>
                  <a:lnTo>
                    <a:pt x="173075" y="311378"/>
                  </a:lnTo>
                  <a:lnTo>
                    <a:pt x="173075" y="284378"/>
                  </a:lnTo>
                  <a:lnTo>
                    <a:pt x="170395" y="280174"/>
                  </a:lnTo>
                  <a:lnTo>
                    <a:pt x="101828" y="172643"/>
                  </a:lnTo>
                  <a:lnTo>
                    <a:pt x="94373" y="159499"/>
                  </a:lnTo>
                  <a:lnTo>
                    <a:pt x="89027" y="145630"/>
                  </a:lnTo>
                  <a:lnTo>
                    <a:pt x="85775" y="131114"/>
                  </a:lnTo>
                  <a:lnTo>
                    <a:pt x="84683" y="116128"/>
                  </a:lnTo>
                  <a:lnTo>
                    <a:pt x="92671" y="76619"/>
                  </a:lnTo>
                  <a:lnTo>
                    <a:pt x="114477" y="44310"/>
                  </a:lnTo>
                  <a:lnTo>
                    <a:pt x="146786" y="22517"/>
                  </a:lnTo>
                  <a:lnTo>
                    <a:pt x="186309" y="14516"/>
                  </a:lnTo>
                  <a:lnTo>
                    <a:pt x="225818" y="22517"/>
                  </a:lnTo>
                  <a:lnTo>
                    <a:pt x="258114" y="44310"/>
                  </a:lnTo>
                  <a:lnTo>
                    <a:pt x="279920" y="76619"/>
                  </a:lnTo>
                  <a:lnTo>
                    <a:pt x="287921" y="116128"/>
                  </a:lnTo>
                  <a:lnTo>
                    <a:pt x="287921" y="63030"/>
                  </a:lnTo>
                  <a:lnTo>
                    <a:pt x="268376" y="34061"/>
                  </a:lnTo>
                  <a:lnTo>
                    <a:pt x="239433" y="14516"/>
                  </a:lnTo>
                  <a:lnTo>
                    <a:pt x="231457" y="9144"/>
                  </a:lnTo>
                  <a:lnTo>
                    <a:pt x="186309" y="0"/>
                  </a:lnTo>
                  <a:lnTo>
                    <a:pt x="141135" y="9144"/>
                  </a:lnTo>
                  <a:lnTo>
                    <a:pt x="104216" y="34061"/>
                  </a:lnTo>
                  <a:lnTo>
                    <a:pt x="79298" y="70980"/>
                  </a:lnTo>
                  <a:lnTo>
                    <a:pt x="70167" y="116128"/>
                  </a:lnTo>
                  <a:lnTo>
                    <a:pt x="71412" y="133235"/>
                  </a:lnTo>
                  <a:lnTo>
                    <a:pt x="75120" y="149809"/>
                  </a:lnTo>
                  <a:lnTo>
                    <a:pt x="81216" y="165646"/>
                  </a:lnTo>
                  <a:lnTo>
                    <a:pt x="89636" y="180517"/>
                  </a:lnTo>
                  <a:lnTo>
                    <a:pt x="143916" y="265645"/>
                  </a:lnTo>
                  <a:lnTo>
                    <a:pt x="127723" y="265645"/>
                  </a:lnTo>
                  <a:lnTo>
                    <a:pt x="127723" y="280174"/>
                  </a:lnTo>
                  <a:lnTo>
                    <a:pt x="102958" y="311378"/>
                  </a:lnTo>
                  <a:lnTo>
                    <a:pt x="91427" y="311378"/>
                  </a:lnTo>
                  <a:lnTo>
                    <a:pt x="91427" y="325894"/>
                  </a:lnTo>
                  <a:lnTo>
                    <a:pt x="66662" y="357098"/>
                  </a:lnTo>
                  <a:lnTo>
                    <a:pt x="22771" y="357098"/>
                  </a:lnTo>
                  <a:lnTo>
                    <a:pt x="47548" y="325894"/>
                  </a:lnTo>
                  <a:lnTo>
                    <a:pt x="91427" y="325894"/>
                  </a:lnTo>
                  <a:lnTo>
                    <a:pt x="91427" y="311378"/>
                  </a:lnTo>
                  <a:lnTo>
                    <a:pt x="59067" y="311378"/>
                  </a:lnTo>
                  <a:lnTo>
                    <a:pt x="83832" y="280174"/>
                  </a:lnTo>
                  <a:lnTo>
                    <a:pt x="127723" y="280174"/>
                  </a:lnTo>
                  <a:lnTo>
                    <a:pt x="127723" y="265645"/>
                  </a:lnTo>
                  <a:lnTo>
                    <a:pt x="78117" y="265645"/>
                  </a:lnTo>
                  <a:lnTo>
                    <a:pt x="76022" y="266661"/>
                  </a:lnTo>
                  <a:lnTo>
                    <a:pt x="330" y="362038"/>
                  </a:lnTo>
                  <a:lnTo>
                    <a:pt x="0" y="365010"/>
                  </a:lnTo>
                  <a:lnTo>
                    <a:pt x="2425" y="370027"/>
                  </a:lnTo>
                  <a:lnTo>
                    <a:pt x="4965" y="371627"/>
                  </a:lnTo>
                  <a:lnTo>
                    <a:pt x="367639" y="371627"/>
                  </a:lnTo>
                  <a:lnTo>
                    <a:pt x="370179" y="370027"/>
                  </a:lnTo>
                  <a:lnTo>
                    <a:pt x="372605" y="365010"/>
                  </a:lnTo>
                  <a:close/>
                </a:path>
              </a:pathLst>
            </a:custGeom>
            <a:solidFill>
              <a:srgbClr val="EE26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381110" y="9191320"/>
              <a:ext cx="145173" cy="145161"/>
            </a:xfrm>
            <a:prstGeom prst="rect">
              <a:avLst/>
            </a:prstGeom>
          </p:spPr>
        </p:pic>
        <p:sp>
          <p:nvSpPr>
            <p:cNvPr id="231" name="object 231" descr=""/>
            <p:cNvSpPr/>
            <p:nvPr/>
          </p:nvSpPr>
          <p:spPr>
            <a:xfrm>
              <a:off x="2445410" y="9359188"/>
              <a:ext cx="43815" cy="61594"/>
            </a:xfrm>
            <a:custGeom>
              <a:avLst/>
              <a:gdLst/>
              <a:ahLst/>
              <a:cxnLst/>
              <a:rect l="l" t="t" r="r" b="b"/>
              <a:pathLst>
                <a:path w="43814" h="61595">
                  <a:moveTo>
                    <a:pt x="35433" y="0"/>
                  </a:moveTo>
                  <a:lnTo>
                    <a:pt x="30962" y="1104"/>
                  </a:lnTo>
                  <a:lnTo>
                    <a:pt x="0" y="52476"/>
                  </a:lnTo>
                  <a:lnTo>
                    <a:pt x="1104" y="56934"/>
                  </a:lnTo>
                  <a:lnTo>
                    <a:pt x="7988" y="61087"/>
                  </a:lnTo>
                  <a:lnTo>
                    <a:pt x="12446" y="59956"/>
                  </a:lnTo>
                  <a:lnTo>
                    <a:pt x="43395" y="8597"/>
                  </a:lnTo>
                  <a:lnTo>
                    <a:pt x="42291" y="4127"/>
                  </a:lnTo>
                  <a:lnTo>
                    <a:pt x="38862" y="2057"/>
                  </a:lnTo>
                  <a:lnTo>
                    <a:pt x="35433" y="0"/>
                  </a:lnTo>
                  <a:close/>
                </a:path>
              </a:pathLst>
            </a:custGeom>
            <a:solidFill>
              <a:srgbClr val="EE264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2" name="object 232" descr=""/>
          <p:cNvGrpSpPr/>
          <p:nvPr/>
        </p:nvGrpSpPr>
        <p:grpSpPr>
          <a:xfrm>
            <a:off x="2277581" y="9747635"/>
            <a:ext cx="361950" cy="344170"/>
            <a:chOff x="2277581" y="9747635"/>
            <a:chExt cx="361950" cy="344170"/>
          </a:xfrm>
        </p:grpSpPr>
        <p:sp>
          <p:nvSpPr>
            <p:cNvPr id="233" name="object 233" descr=""/>
            <p:cNvSpPr/>
            <p:nvPr/>
          </p:nvSpPr>
          <p:spPr>
            <a:xfrm>
              <a:off x="2277581" y="9747635"/>
              <a:ext cx="361950" cy="344170"/>
            </a:xfrm>
            <a:custGeom>
              <a:avLst/>
              <a:gdLst/>
              <a:ahLst/>
              <a:cxnLst/>
              <a:rect l="l" t="t" r="r" b="b"/>
              <a:pathLst>
                <a:path w="361950" h="344170">
                  <a:moveTo>
                    <a:pt x="48994" y="60004"/>
                  </a:moveTo>
                  <a:lnTo>
                    <a:pt x="13271" y="80609"/>
                  </a:lnTo>
                  <a:lnTo>
                    <a:pt x="59" y="124787"/>
                  </a:lnTo>
                  <a:lnTo>
                    <a:pt x="0" y="125388"/>
                  </a:lnTo>
                  <a:lnTo>
                    <a:pt x="8377" y="162234"/>
                  </a:lnTo>
                  <a:lnTo>
                    <a:pt x="33370" y="208143"/>
                  </a:lnTo>
                  <a:lnTo>
                    <a:pt x="80452" y="263361"/>
                  </a:lnTo>
                  <a:lnTo>
                    <a:pt x="125116" y="302744"/>
                  </a:lnTo>
                  <a:lnTo>
                    <a:pt x="163850" y="327473"/>
                  </a:lnTo>
                  <a:lnTo>
                    <a:pt x="224319" y="343996"/>
                  </a:lnTo>
                  <a:lnTo>
                    <a:pt x="231633" y="343996"/>
                  </a:lnTo>
                  <a:lnTo>
                    <a:pt x="261970" y="331702"/>
                  </a:lnTo>
                  <a:lnTo>
                    <a:pt x="217787" y="331702"/>
                  </a:lnTo>
                  <a:lnTo>
                    <a:pt x="183859" y="323460"/>
                  </a:lnTo>
                  <a:lnTo>
                    <a:pt x="141068" y="299534"/>
                  </a:lnTo>
                  <a:lnTo>
                    <a:pt x="89000" y="254798"/>
                  </a:lnTo>
                  <a:lnTo>
                    <a:pt x="44270" y="202728"/>
                  </a:lnTo>
                  <a:lnTo>
                    <a:pt x="20351" y="159941"/>
                  </a:lnTo>
                  <a:lnTo>
                    <a:pt x="12113" y="126022"/>
                  </a:lnTo>
                  <a:lnTo>
                    <a:pt x="14425" y="100553"/>
                  </a:lnTo>
                  <a:lnTo>
                    <a:pt x="16038" y="94858"/>
                  </a:lnTo>
                  <a:lnTo>
                    <a:pt x="19797" y="90011"/>
                  </a:lnTo>
                  <a:lnTo>
                    <a:pt x="24915" y="87025"/>
                  </a:lnTo>
                  <a:lnTo>
                    <a:pt x="51408" y="71135"/>
                  </a:lnTo>
                  <a:lnTo>
                    <a:pt x="68874" y="71135"/>
                  </a:lnTo>
                  <a:lnTo>
                    <a:pt x="66648" y="67796"/>
                  </a:lnTo>
                  <a:lnTo>
                    <a:pt x="61795" y="62884"/>
                  </a:lnTo>
                  <a:lnTo>
                    <a:pt x="55667" y="60232"/>
                  </a:lnTo>
                  <a:lnTo>
                    <a:pt x="48994" y="60004"/>
                  </a:lnTo>
                  <a:close/>
                </a:path>
                <a:path w="361950" h="344170">
                  <a:moveTo>
                    <a:pt x="231581" y="247556"/>
                  </a:moveTo>
                  <a:lnTo>
                    <a:pt x="209789" y="247556"/>
                  </a:lnTo>
                  <a:lnTo>
                    <a:pt x="271905" y="288945"/>
                  </a:lnTo>
                  <a:lnTo>
                    <a:pt x="272692" y="292397"/>
                  </a:lnTo>
                  <a:lnTo>
                    <a:pt x="256792" y="318884"/>
                  </a:lnTo>
                  <a:lnTo>
                    <a:pt x="253820" y="324003"/>
                  </a:lnTo>
                  <a:lnTo>
                    <a:pt x="248969" y="327764"/>
                  </a:lnTo>
                  <a:lnTo>
                    <a:pt x="243266" y="329385"/>
                  </a:lnTo>
                  <a:lnTo>
                    <a:pt x="217787" y="331702"/>
                  </a:lnTo>
                  <a:lnTo>
                    <a:pt x="261970" y="331702"/>
                  </a:lnTo>
                  <a:lnTo>
                    <a:pt x="263217" y="330537"/>
                  </a:lnTo>
                  <a:lnTo>
                    <a:pt x="267155" y="325109"/>
                  </a:lnTo>
                  <a:lnTo>
                    <a:pt x="281443" y="301287"/>
                  </a:lnTo>
                  <a:lnTo>
                    <a:pt x="283794" y="294806"/>
                  </a:lnTo>
                  <a:lnTo>
                    <a:pt x="283711" y="292397"/>
                  </a:lnTo>
                  <a:lnTo>
                    <a:pt x="283591" y="288945"/>
                  </a:lnTo>
                  <a:lnTo>
                    <a:pt x="283564" y="288141"/>
                  </a:lnTo>
                  <a:lnTo>
                    <a:pt x="280914" y="282021"/>
                  </a:lnTo>
                  <a:lnTo>
                    <a:pt x="276007" y="277172"/>
                  </a:lnTo>
                  <a:lnTo>
                    <a:pt x="231581" y="247556"/>
                  </a:lnTo>
                  <a:close/>
                </a:path>
                <a:path w="361950" h="344170">
                  <a:moveTo>
                    <a:pt x="68874" y="71135"/>
                  </a:moveTo>
                  <a:lnTo>
                    <a:pt x="51408" y="71135"/>
                  </a:lnTo>
                  <a:lnTo>
                    <a:pt x="54862" y="71913"/>
                  </a:lnTo>
                  <a:lnTo>
                    <a:pt x="96277" y="134024"/>
                  </a:lnTo>
                  <a:lnTo>
                    <a:pt x="95718" y="137438"/>
                  </a:lnTo>
                  <a:lnTo>
                    <a:pt x="71982" y="155917"/>
                  </a:lnTo>
                  <a:lnTo>
                    <a:pt x="67684" y="160660"/>
                  </a:lnTo>
                  <a:lnTo>
                    <a:pt x="65389" y="166433"/>
                  </a:lnTo>
                  <a:lnTo>
                    <a:pt x="65279" y="170328"/>
                  </a:lnTo>
                  <a:lnTo>
                    <a:pt x="65215" y="172643"/>
                  </a:lnTo>
                  <a:lnTo>
                    <a:pt x="92784" y="215824"/>
                  </a:lnTo>
                  <a:lnTo>
                    <a:pt x="128005" y="251034"/>
                  </a:lnTo>
                  <a:lnTo>
                    <a:pt x="162050" y="274850"/>
                  </a:lnTo>
                  <a:lnTo>
                    <a:pt x="171173" y="278603"/>
                  </a:lnTo>
                  <a:lnTo>
                    <a:pt x="177382" y="278429"/>
                  </a:lnTo>
                  <a:lnTo>
                    <a:pt x="183158" y="276132"/>
                  </a:lnTo>
                  <a:lnTo>
                    <a:pt x="187907" y="271834"/>
                  </a:lnTo>
                  <a:lnTo>
                    <a:pt x="191381" y="267369"/>
                  </a:lnTo>
                  <a:lnTo>
                    <a:pt x="173493" y="267369"/>
                  </a:lnTo>
                  <a:lnTo>
                    <a:pt x="167828" y="264248"/>
                  </a:lnTo>
                  <a:lnTo>
                    <a:pt x="135678" y="241707"/>
                  </a:lnTo>
                  <a:lnTo>
                    <a:pt x="110607" y="217427"/>
                  </a:lnTo>
                  <a:lnTo>
                    <a:pt x="355014" y="217427"/>
                  </a:lnTo>
                  <a:lnTo>
                    <a:pt x="361897" y="210577"/>
                  </a:lnTo>
                  <a:lnTo>
                    <a:pt x="361898" y="205378"/>
                  </a:lnTo>
                  <a:lnTo>
                    <a:pt x="99731" y="205378"/>
                  </a:lnTo>
                  <a:lnTo>
                    <a:pt x="94039" y="198475"/>
                  </a:lnTo>
                  <a:lnTo>
                    <a:pt x="88780" y="191272"/>
                  </a:lnTo>
                  <a:lnTo>
                    <a:pt x="83956" y="183774"/>
                  </a:lnTo>
                  <a:lnTo>
                    <a:pt x="79576" y="175999"/>
                  </a:lnTo>
                  <a:lnTo>
                    <a:pt x="76452" y="170328"/>
                  </a:lnTo>
                  <a:lnTo>
                    <a:pt x="77112" y="167184"/>
                  </a:lnTo>
                  <a:lnTo>
                    <a:pt x="79398" y="165456"/>
                  </a:lnTo>
                  <a:lnTo>
                    <a:pt x="100722" y="148863"/>
                  </a:lnTo>
                  <a:lnTo>
                    <a:pt x="105173" y="143762"/>
                  </a:lnTo>
                  <a:lnTo>
                    <a:pt x="107383" y="137589"/>
                  </a:lnTo>
                  <a:lnTo>
                    <a:pt x="107305" y="134024"/>
                  </a:lnTo>
                  <a:lnTo>
                    <a:pt x="107240" y="131034"/>
                  </a:lnTo>
                  <a:lnTo>
                    <a:pt x="104633" y="124787"/>
                  </a:lnTo>
                  <a:lnTo>
                    <a:pt x="90282" y="103262"/>
                  </a:lnTo>
                  <a:lnTo>
                    <a:pt x="90282" y="85144"/>
                  </a:lnTo>
                  <a:lnTo>
                    <a:pt x="78217" y="85144"/>
                  </a:lnTo>
                  <a:lnTo>
                    <a:pt x="68874" y="71135"/>
                  </a:lnTo>
                  <a:close/>
                </a:path>
                <a:path w="361950" h="344170">
                  <a:moveTo>
                    <a:pt x="206238" y="236439"/>
                  </a:moveTo>
                  <a:lnTo>
                    <a:pt x="200063" y="238647"/>
                  </a:lnTo>
                  <a:lnTo>
                    <a:pt x="194956" y="243095"/>
                  </a:lnTo>
                  <a:lnTo>
                    <a:pt x="178369" y="264422"/>
                  </a:lnTo>
                  <a:lnTo>
                    <a:pt x="176642" y="266705"/>
                  </a:lnTo>
                  <a:lnTo>
                    <a:pt x="173493" y="267369"/>
                  </a:lnTo>
                  <a:lnTo>
                    <a:pt x="191381" y="267369"/>
                  </a:lnTo>
                  <a:lnTo>
                    <a:pt x="204493" y="250512"/>
                  </a:lnTo>
                  <a:lnTo>
                    <a:pt x="206386" y="248105"/>
                  </a:lnTo>
                  <a:lnTo>
                    <a:pt x="209789" y="247556"/>
                  </a:lnTo>
                  <a:lnTo>
                    <a:pt x="231581" y="247556"/>
                  </a:lnTo>
                  <a:lnTo>
                    <a:pt x="219035" y="239191"/>
                  </a:lnTo>
                  <a:lnTo>
                    <a:pt x="212792" y="236583"/>
                  </a:lnTo>
                  <a:lnTo>
                    <a:pt x="206238" y="236439"/>
                  </a:lnTo>
                  <a:close/>
                </a:path>
                <a:path w="361950" h="344170">
                  <a:moveTo>
                    <a:pt x="361922" y="12054"/>
                  </a:moveTo>
                  <a:lnTo>
                    <a:pt x="347419" y="12054"/>
                  </a:lnTo>
                  <a:lnTo>
                    <a:pt x="348270" y="12397"/>
                  </a:lnTo>
                  <a:lnTo>
                    <a:pt x="349527" y="13647"/>
                  </a:lnTo>
                  <a:lnTo>
                    <a:pt x="349870" y="14500"/>
                  </a:lnTo>
                  <a:lnTo>
                    <a:pt x="349845" y="203920"/>
                  </a:lnTo>
                  <a:lnTo>
                    <a:pt x="348346" y="205378"/>
                  </a:lnTo>
                  <a:lnTo>
                    <a:pt x="361898" y="205378"/>
                  </a:lnTo>
                  <a:lnTo>
                    <a:pt x="361922" y="12054"/>
                  </a:lnTo>
                  <a:close/>
                </a:path>
                <a:path w="361950" h="344170">
                  <a:moveTo>
                    <a:pt x="355039" y="0"/>
                  </a:moveTo>
                  <a:lnTo>
                    <a:pt x="85113" y="0"/>
                  </a:lnTo>
                  <a:lnTo>
                    <a:pt x="78230" y="6885"/>
                  </a:lnTo>
                  <a:lnTo>
                    <a:pt x="78217" y="85144"/>
                  </a:lnTo>
                  <a:lnTo>
                    <a:pt x="90282" y="85144"/>
                  </a:lnTo>
                  <a:lnTo>
                    <a:pt x="90282" y="14500"/>
                  </a:lnTo>
                  <a:lnTo>
                    <a:pt x="90625" y="13647"/>
                  </a:lnTo>
                  <a:lnTo>
                    <a:pt x="91870" y="12397"/>
                  </a:lnTo>
                  <a:lnTo>
                    <a:pt x="92721" y="12054"/>
                  </a:lnTo>
                  <a:lnTo>
                    <a:pt x="361922" y="12054"/>
                  </a:lnTo>
                  <a:lnTo>
                    <a:pt x="361923" y="6885"/>
                  </a:lnTo>
                  <a:lnTo>
                    <a:pt x="355039" y="0"/>
                  </a:lnTo>
                  <a:close/>
                </a:path>
              </a:pathLst>
            </a:custGeom>
            <a:solidFill>
              <a:srgbClr val="EE26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4" name="object 234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381542" y="9773561"/>
              <a:ext cx="232117" cy="165675"/>
            </a:xfrm>
            <a:prstGeom prst="rect">
              <a:avLst/>
            </a:prstGeom>
          </p:spPr>
        </p:pic>
      </p:grpSp>
      <p:pic>
        <p:nvPicPr>
          <p:cNvPr id="235" name="object 235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960585" y="9762299"/>
            <a:ext cx="1186180" cy="112514"/>
          </a:xfrm>
          <a:prstGeom prst="rect">
            <a:avLst/>
          </a:prstGeom>
        </p:spPr>
      </p:pic>
      <p:pic>
        <p:nvPicPr>
          <p:cNvPr id="236" name="object 236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2960585" y="9962960"/>
            <a:ext cx="1143165" cy="111244"/>
          </a:xfrm>
          <a:prstGeom prst="rect">
            <a:avLst/>
          </a:prstGeom>
        </p:spPr>
      </p:pic>
      <p:pic>
        <p:nvPicPr>
          <p:cNvPr id="237" name="object 237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2960585" y="10149967"/>
            <a:ext cx="1321066" cy="142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PRINTUT</dc:creator>
  <dcterms:created xsi:type="dcterms:W3CDTF">2025-08-26T12:05:10Z</dcterms:created>
  <dcterms:modified xsi:type="dcterms:W3CDTF">2025-08-26T12:05:10Z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2025-08-05T00:00:00Z</vt:filetime>
  </property>
  <property fmtid="{D5CDD505-2E9C-101B-9397-08002B2CF9AE}" pid="3" name="Creator">
    <vt:lpwstr>PRINTUT</vt:lpwstr>
  </property>
  <property fmtid="{D5CDD505-2E9C-101B-9397-08002B2CF9AE}" pid="4" name="LastSaved">
    <vt:filetime>2025-08-26T00:00:00Z</vt:filetime>
  </property>
  <property fmtid="{D5CDD505-2E9C-101B-9397-08002B2CF9AE}" pid="5" name="Producer">
    <vt:lpwstr>PRINTUT</vt:lpwstr>
  </property>
</Properties>
</file>